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50"/>
  </p:notesMasterIdLst>
  <p:sldIdLst>
    <p:sldId id="270" r:id="rId2"/>
    <p:sldId id="264" r:id="rId3"/>
    <p:sldId id="319" r:id="rId4"/>
    <p:sldId id="265" r:id="rId5"/>
    <p:sldId id="266" r:id="rId6"/>
    <p:sldId id="267" r:id="rId7"/>
    <p:sldId id="268" r:id="rId8"/>
    <p:sldId id="272" r:id="rId9"/>
    <p:sldId id="273" r:id="rId10"/>
    <p:sldId id="274" r:id="rId11"/>
    <p:sldId id="275" r:id="rId12"/>
    <p:sldId id="278" r:id="rId13"/>
    <p:sldId id="279" r:id="rId14"/>
    <p:sldId id="280" r:id="rId15"/>
    <p:sldId id="313" r:id="rId16"/>
    <p:sldId id="312" r:id="rId17"/>
    <p:sldId id="314" r:id="rId18"/>
    <p:sldId id="315" r:id="rId19"/>
    <p:sldId id="322" r:id="rId20"/>
    <p:sldId id="311" r:id="rId21"/>
    <p:sldId id="316" r:id="rId22"/>
    <p:sldId id="317"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9" r:id="rId39"/>
    <p:sldId id="300" r:id="rId40"/>
    <p:sldId id="301" r:id="rId41"/>
    <p:sldId id="320" r:id="rId42"/>
    <p:sldId id="304" r:id="rId43"/>
    <p:sldId id="305" r:id="rId44"/>
    <p:sldId id="306" r:id="rId45"/>
    <p:sldId id="307" r:id="rId46"/>
    <p:sldId id="308" r:id="rId47"/>
    <p:sldId id="309" r:id="rId48"/>
    <p:sldId id="318" r:id="rId49"/>
  </p:sldIdLst>
  <p:sldSz cx="9144000" cy="6858000" type="screen4x3"/>
  <p:notesSz cx="6858000" cy="9144000"/>
  <p:defaultTextStyle>
    <a:defPPr>
      <a:defRPr lang="zh-CN"/>
    </a:defPPr>
    <a:lvl1pPr algn="l" rtl="0" eaLnBrk="0" fontAlgn="base" hangingPunct="0">
      <a:spcBef>
        <a:spcPct val="0"/>
      </a:spcBef>
      <a:spcAft>
        <a:spcPct val="0"/>
      </a:spcAft>
      <a:defRPr sz="2400" b="1" kern="1200">
        <a:solidFill>
          <a:schemeClr val="bg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bg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bg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bg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bg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b="1" kern="1200">
        <a:solidFill>
          <a:schemeClr val="bg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b="1" kern="1200">
        <a:solidFill>
          <a:schemeClr val="bg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b="1" kern="1200">
        <a:solidFill>
          <a:schemeClr val="bg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b="1" kern="1200">
        <a:solidFill>
          <a:schemeClr val="bg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56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99"/>
    <a:srgbClr val="006699"/>
    <a:srgbClr val="00FFFF"/>
    <a:srgbClr val="FADCAA"/>
    <a:srgbClr val="FF6600"/>
    <a:srgbClr val="666699"/>
    <a:srgbClr val="FF99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4" d="100"/>
          <a:sy n="94" d="100"/>
        </p:scale>
        <p:origin x="1560" y="68"/>
      </p:cViewPr>
      <p:guideLst>
        <p:guide orient="horz" pos="3566"/>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3" Type="http://schemas.openxmlformats.org/officeDocument/2006/relationships/image" Target="../media/image6.emf"/><Relationship Id="rId7" Type="http://schemas.openxmlformats.org/officeDocument/2006/relationships/image" Target="../media/image10.emf"/><Relationship Id="rId12" Type="http://schemas.openxmlformats.org/officeDocument/2006/relationships/image" Target="../media/image15.emf"/><Relationship Id="rId2" Type="http://schemas.openxmlformats.org/officeDocument/2006/relationships/image" Target="../media/image5.emf"/><Relationship Id="rId16" Type="http://schemas.openxmlformats.org/officeDocument/2006/relationships/image" Target="../media/image19.emf"/><Relationship Id="rId1" Type="http://schemas.openxmlformats.org/officeDocument/2006/relationships/image" Target="../media/image4.emf"/><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emf"/><Relationship Id="rId15" Type="http://schemas.openxmlformats.org/officeDocument/2006/relationships/image" Target="../media/image1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104.wmf"/><Relationship Id="rId1" Type="http://schemas.openxmlformats.org/officeDocument/2006/relationships/image" Target="../media/image10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emf"/><Relationship Id="rId1" Type="http://schemas.openxmlformats.org/officeDocument/2006/relationships/image" Target="../media/image109.emf"/><Relationship Id="rId5" Type="http://schemas.openxmlformats.org/officeDocument/2006/relationships/image" Target="../media/image113.emf"/><Relationship Id="rId4" Type="http://schemas.openxmlformats.org/officeDocument/2006/relationships/image" Target="../media/image112.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117.emf"/><Relationship Id="rId7" Type="http://schemas.openxmlformats.org/officeDocument/2006/relationships/image" Target="../media/image121.emf"/><Relationship Id="rId2" Type="http://schemas.openxmlformats.org/officeDocument/2006/relationships/image" Target="../media/image116.emf"/><Relationship Id="rId1" Type="http://schemas.openxmlformats.org/officeDocument/2006/relationships/image" Target="../media/image115.emf"/><Relationship Id="rId6" Type="http://schemas.openxmlformats.org/officeDocument/2006/relationships/image" Target="../media/image120.emf"/><Relationship Id="rId11" Type="http://schemas.openxmlformats.org/officeDocument/2006/relationships/image" Target="../media/image125.emf"/><Relationship Id="rId5" Type="http://schemas.openxmlformats.org/officeDocument/2006/relationships/image" Target="../media/image119.emf"/><Relationship Id="rId10" Type="http://schemas.openxmlformats.org/officeDocument/2006/relationships/image" Target="../media/image124.emf"/><Relationship Id="rId4" Type="http://schemas.openxmlformats.org/officeDocument/2006/relationships/image" Target="../media/image118.emf"/><Relationship Id="rId9" Type="http://schemas.openxmlformats.org/officeDocument/2006/relationships/image" Target="../media/image123.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emf"/><Relationship Id="rId1" Type="http://schemas.openxmlformats.org/officeDocument/2006/relationships/image" Target="../media/image126.emf"/><Relationship Id="rId4" Type="http://schemas.openxmlformats.org/officeDocument/2006/relationships/image" Target="../media/image129.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image" Target="../media/image131.e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41.emf"/><Relationship Id="rId3" Type="http://schemas.openxmlformats.org/officeDocument/2006/relationships/image" Target="../media/image136.emf"/><Relationship Id="rId7" Type="http://schemas.openxmlformats.org/officeDocument/2006/relationships/image" Target="../media/image140.emf"/><Relationship Id="rId2" Type="http://schemas.openxmlformats.org/officeDocument/2006/relationships/image" Target="../media/image135.emf"/><Relationship Id="rId1" Type="http://schemas.openxmlformats.org/officeDocument/2006/relationships/image" Target="../media/image134.emf"/><Relationship Id="rId6" Type="http://schemas.openxmlformats.org/officeDocument/2006/relationships/image" Target="../media/image139.emf"/><Relationship Id="rId5" Type="http://schemas.openxmlformats.org/officeDocument/2006/relationships/image" Target="../media/image138.emf"/><Relationship Id="rId4" Type="http://schemas.openxmlformats.org/officeDocument/2006/relationships/image" Target="../media/image137.e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image" Target="../media/image146.emf"/><Relationship Id="rId7" Type="http://schemas.openxmlformats.org/officeDocument/2006/relationships/image" Target="../media/image150.emf"/><Relationship Id="rId2" Type="http://schemas.openxmlformats.org/officeDocument/2006/relationships/image" Target="../media/image145.emf"/><Relationship Id="rId1" Type="http://schemas.openxmlformats.org/officeDocument/2006/relationships/image" Target="../media/image144.emf"/><Relationship Id="rId6" Type="http://schemas.openxmlformats.org/officeDocument/2006/relationships/image" Target="../media/image149.emf"/><Relationship Id="rId5" Type="http://schemas.openxmlformats.org/officeDocument/2006/relationships/image" Target="../media/image148.emf"/><Relationship Id="rId10" Type="http://schemas.openxmlformats.org/officeDocument/2006/relationships/image" Target="../media/image153.emf"/><Relationship Id="rId4" Type="http://schemas.openxmlformats.org/officeDocument/2006/relationships/image" Target="../media/image147.emf"/><Relationship Id="rId9" Type="http://schemas.openxmlformats.org/officeDocument/2006/relationships/image" Target="../media/image152.e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62.emf"/><Relationship Id="rId3" Type="http://schemas.openxmlformats.org/officeDocument/2006/relationships/image" Target="../media/image157.emf"/><Relationship Id="rId7" Type="http://schemas.openxmlformats.org/officeDocument/2006/relationships/image" Target="../media/image161.emf"/><Relationship Id="rId2" Type="http://schemas.openxmlformats.org/officeDocument/2006/relationships/image" Target="../media/image156.emf"/><Relationship Id="rId1" Type="http://schemas.openxmlformats.org/officeDocument/2006/relationships/image" Target="../media/image155.emf"/><Relationship Id="rId6" Type="http://schemas.openxmlformats.org/officeDocument/2006/relationships/image" Target="../media/image160.emf"/><Relationship Id="rId5" Type="http://schemas.openxmlformats.org/officeDocument/2006/relationships/image" Target="../media/image159.emf"/><Relationship Id="rId4" Type="http://schemas.openxmlformats.org/officeDocument/2006/relationships/image" Target="../media/image158.emf"/><Relationship Id="rId9" Type="http://schemas.openxmlformats.org/officeDocument/2006/relationships/image" Target="../media/image163.e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71.emf"/><Relationship Id="rId3" Type="http://schemas.openxmlformats.org/officeDocument/2006/relationships/image" Target="../media/image166.emf"/><Relationship Id="rId7" Type="http://schemas.openxmlformats.org/officeDocument/2006/relationships/image" Target="../media/image170.emf"/><Relationship Id="rId2" Type="http://schemas.openxmlformats.org/officeDocument/2006/relationships/image" Target="../media/image165.emf"/><Relationship Id="rId1" Type="http://schemas.openxmlformats.org/officeDocument/2006/relationships/image" Target="../media/image164.emf"/><Relationship Id="rId6" Type="http://schemas.openxmlformats.org/officeDocument/2006/relationships/image" Target="../media/image169.emf"/><Relationship Id="rId5" Type="http://schemas.openxmlformats.org/officeDocument/2006/relationships/image" Target="../media/image168.emf"/><Relationship Id="rId4" Type="http://schemas.openxmlformats.org/officeDocument/2006/relationships/image" Target="../media/image16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image" Target="../media/image30.emf"/><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image" Target="../media/image177.emf"/><Relationship Id="rId1" Type="http://schemas.openxmlformats.org/officeDocument/2006/relationships/image" Target="../media/image176.emf"/><Relationship Id="rId5" Type="http://schemas.openxmlformats.org/officeDocument/2006/relationships/image" Target="../media/image180.emf"/><Relationship Id="rId4" Type="http://schemas.openxmlformats.org/officeDocument/2006/relationships/image" Target="../media/image179.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image" Target="../media/image183.emf"/><Relationship Id="rId1" Type="http://schemas.openxmlformats.org/officeDocument/2006/relationships/image" Target="../media/image18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8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87.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image" Target="../media/image191.emf"/><Relationship Id="rId7" Type="http://schemas.openxmlformats.org/officeDocument/2006/relationships/image" Target="../media/image195.emf"/><Relationship Id="rId2" Type="http://schemas.openxmlformats.org/officeDocument/2006/relationships/image" Target="../media/image190.emf"/><Relationship Id="rId1" Type="http://schemas.openxmlformats.org/officeDocument/2006/relationships/image" Target="../media/image189.emf"/><Relationship Id="rId6" Type="http://schemas.openxmlformats.org/officeDocument/2006/relationships/image" Target="../media/image194.emf"/><Relationship Id="rId11" Type="http://schemas.openxmlformats.org/officeDocument/2006/relationships/image" Target="../media/image199.emf"/><Relationship Id="rId5" Type="http://schemas.openxmlformats.org/officeDocument/2006/relationships/image" Target="../media/image193.emf"/><Relationship Id="rId10" Type="http://schemas.openxmlformats.org/officeDocument/2006/relationships/image" Target="../media/image198.emf"/><Relationship Id="rId4" Type="http://schemas.openxmlformats.org/officeDocument/2006/relationships/image" Target="../media/image192.emf"/><Relationship Id="rId9" Type="http://schemas.openxmlformats.org/officeDocument/2006/relationships/image" Target="../media/image197.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202.emf"/><Relationship Id="rId2" Type="http://schemas.openxmlformats.org/officeDocument/2006/relationships/image" Target="../media/image201.emf"/><Relationship Id="rId1" Type="http://schemas.openxmlformats.org/officeDocument/2006/relationships/image" Target="../media/image200.emf"/><Relationship Id="rId5" Type="http://schemas.openxmlformats.org/officeDocument/2006/relationships/image" Target="../media/image204.emf"/><Relationship Id="rId4" Type="http://schemas.openxmlformats.org/officeDocument/2006/relationships/image" Target="../media/image203.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207.emf"/><Relationship Id="rId2" Type="http://schemas.openxmlformats.org/officeDocument/2006/relationships/image" Target="../media/image206.emf"/><Relationship Id="rId1" Type="http://schemas.openxmlformats.org/officeDocument/2006/relationships/image" Target="../media/image205.emf"/><Relationship Id="rId6" Type="http://schemas.openxmlformats.org/officeDocument/2006/relationships/image" Target="../media/image210.emf"/><Relationship Id="rId5" Type="http://schemas.openxmlformats.org/officeDocument/2006/relationships/image" Target="../media/image209.emf"/><Relationship Id="rId4" Type="http://schemas.openxmlformats.org/officeDocument/2006/relationships/image" Target="../media/image208.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13.emf"/><Relationship Id="rId2" Type="http://schemas.openxmlformats.org/officeDocument/2006/relationships/image" Target="../media/image212.emf"/><Relationship Id="rId1" Type="http://schemas.openxmlformats.org/officeDocument/2006/relationships/image" Target="../media/image211.emf"/><Relationship Id="rId6" Type="http://schemas.openxmlformats.org/officeDocument/2006/relationships/image" Target="../media/image216.emf"/><Relationship Id="rId5" Type="http://schemas.openxmlformats.org/officeDocument/2006/relationships/image" Target="../media/image215.emf"/><Relationship Id="rId4" Type="http://schemas.openxmlformats.org/officeDocument/2006/relationships/image" Target="../media/image214.e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226.emf"/><Relationship Id="rId3" Type="http://schemas.openxmlformats.org/officeDocument/2006/relationships/image" Target="../media/image221.emf"/><Relationship Id="rId7" Type="http://schemas.openxmlformats.org/officeDocument/2006/relationships/image" Target="../media/image225.emf"/><Relationship Id="rId2" Type="http://schemas.openxmlformats.org/officeDocument/2006/relationships/image" Target="../media/image220.emf"/><Relationship Id="rId1" Type="http://schemas.openxmlformats.org/officeDocument/2006/relationships/image" Target="../media/image219.emf"/><Relationship Id="rId6" Type="http://schemas.openxmlformats.org/officeDocument/2006/relationships/image" Target="../media/image224.emf"/><Relationship Id="rId5" Type="http://schemas.openxmlformats.org/officeDocument/2006/relationships/image" Target="../media/image223.emf"/><Relationship Id="rId10" Type="http://schemas.openxmlformats.org/officeDocument/2006/relationships/image" Target="../media/image228.emf"/><Relationship Id="rId4" Type="http://schemas.openxmlformats.org/officeDocument/2006/relationships/image" Target="../media/image222.emf"/><Relationship Id="rId9" Type="http://schemas.openxmlformats.org/officeDocument/2006/relationships/image" Target="../media/image227.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31.emf"/><Relationship Id="rId7" Type="http://schemas.openxmlformats.org/officeDocument/2006/relationships/image" Target="../media/image235.emf"/><Relationship Id="rId2" Type="http://schemas.openxmlformats.org/officeDocument/2006/relationships/image" Target="../media/image230.emf"/><Relationship Id="rId1" Type="http://schemas.openxmlformats.org/officeDocument/2006/relationships/image" Target="../media/image229.emf"/><Relationship Id="rId6" Type="http://schemas.openxmlformats.org/officeDocument/2006/relationships/image" Target="../media/image234.emf"/><Relationship Id="rId5" Type="http://schemas.openxmlformats.org/officeDocument/2006/relationships/image" Target="../media/image233.emf"/><Relationship Id="rId4" Type="http://schemas.openxmlformats.org/officeDocument/2006/relationships/image" Target="../media/image23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image" Target="../media/image36.emf"/><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38.emf"/><Relationship Id="rId2" Type="http://schemas.openxmlformats.org/officeDocument/2006/relationships/image" Target="../media/image237.emf"/><Relationship Id="rId1" Type="http://schemas.openxmlformats.org/officeDocument/2006/relationships/image" Target="../media/image236.emf"/><Relationship Id="rId6" Type="http://schemas.openxmlformats.org/officeDocument/2006/relationships/image" Target="../media/image241.emf"/><Relationship Id="rId5" Type="http://schemas.openxmlformats.org/officeDocument/2006/relationships/image" Target="../media/image240.emf"/><Relationship Id="rId4" Type="http://schemas.openxmlformats.org/officeDocument/2006/relationships/image" Target="../media/image239.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46.emf"/><Relationship Id="rId2" Type="http://schemas.openxmlformats.org/officeDocument/2006/relationships/image" Target="../media/image245.emf"/><Relationship Id="rId1" Type="http://schemas.openxmlformats.org/officeDocument/2006/relationships/image" Target="../media/image244.emf"/><Relationship Id="rId4" Type="http://schemas.openxmlformats.org/officeDocument/2006/relationships/image" Target="../media/image247.e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256.emf"/><Relationship Id="rId3" Type="http://schemas.openxmlformats.org/officeDocument/2006/relationships/image" Target="../media/image251.emf"/><Relationship Id="rId7" Type="http://schemas.openxmlformats.org/officeDocument/2006/relationships/image" Target="../media/image255.emf"/><Relationship Id="rId2" Type="http://schemas.openxmlformats.org/officeDocument/2006/relationships/image" Target="../media/image250.emf"/><Relationship Id="rId1" Type="http://schemas.openxmlformats.org/officeDocument/2006/relationships/image" Target="../media/image249.emf"/><Relationship Id="rId6" Type="http://schemas.openxmlformats.org/officeDocument/2006/relationships/image" Target="../media/image254.emf"/><Relationship Id="rId5" Type="http://schemas.openxmlformats.org/officeDocument/2006/relationships/image" Target="../media/image253.emf"/><Relationship Id="rId10" Type="http://schemas.openxmlformats.org/officeDocument/2006/relationships/image" Target="../media/image258.emf"/><Relationship Id="rId4" Type="http://schemas.openxmlformats.org/officeDocument/2006/relationships/image" Target="../media/image252.emf"/><Relationship Id="rId9" Type="http://schemas.openxmlformats.org/officeDocument/2006/relationships/image" Target="../media/image257.e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266.emf"/><Relationship Id="rId13" Type="http://schemas.openxmlformats.org/officeDocument/2006/relationships/image" Target="../media/image271.emf"/><Relationship Id="rId3" Type="http://schemas.openxmlformats.org/officeDocument/2006/relationships/image" Target="../media/image261.emf"/><Relationship Id="rId7" Type="http://schemas.openxmlformats.org/officeDocument/2006/relationships/image" Target="../media/image265.emf"/><Relationship Id="rId12" Type="http://schemas.openxmlformats.org/officeDocument/2006/relationships/image" Target="../media/image270.emf"/><Relationship Id="rId2" Type="http://schemas.openxmlformats.org/officeDocument/2006/relationships/image" Target="../media/image260.emf"/><Relationship Id="rId1" Type="http://schemas.openxmlformats.org/officeDocument/2006/relationships/image" Target="../media/image259.emf"/><Relationship Id="rId6" Type="http://schemas.openxmlformats.org/officeDocument/2006/relationships/image" Target="../media/image264.emf"/><Relationship Id="rId11" Type="http://schemas.openxmlformats.org/officeDocument/2006/relationships/image" Target="../media/image269.emf"/><Relationship Id="rId5" Type="http://schemas.openxmlformats.org/officeDocument/2006/relationships/image" Target="../media/image263.emf"/><Relationship Id="rId10" Type="http://schemas.openxmlformats.org/officeDocument/2006/relationships/image" Target="../media/image268.emf"/><Relationship Id="rId4" Type="http://schemas.openxmlformats.org/officeDocument/2006/relationships/image" Target="../media/image262.emf"/><Relationship Id="rId9" Type="http://schemas.openxmlformats.org/officeDocument/2006/relationships/image" Target="../media/image267.e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281.emf"/><Relationship Id="rId13" Type="http://schemas.openxmlformats.org/officeDocument/2006/relationships/image" Target="../media/image286.emf"/><Relationship Id="rId3" Type="http://schemas.openxmlformats.org/officeDocument/2006/relationships/image" Target="../media/image277.emf"/><Relationship Id="rId7" Type="http://schemas.openxmlformats.org/officeDocument/2006/relationships/image" Target="../media/image280.emf"/><Relationship Id="rId12" Type="http://schemas.openxmlformats.org/officeDocument/2006/relationships/image" Target="../media/image285.emf"/><Relationship Id="rId2" Type="http://schemas.openxmlformats.org/officeDocument/2006/relationships/image" Target="../media/image276.emf"/><Relationship Id="rId1" Type="http://schemas.openxmlformats.org/officeDocument/2006/relationships/image" Target="../media/image275.emf"/><Relationship Id="rId6" Type="http://schemas.openxmlformats.org/officeDocument/2006/relationships/image" Target="../media/image187.wmf"/><Relationship Id="rId11" Type="http://schemas.openxmlformats.org/officeDocument/2006/relationships/image" Target="../media/image284.emf"/><Relationship Id="rId5" Type="http://schemas.openxmlformats.org/officeDocument/2006/relationships/image" Target="../media/image279.emf"/><Relationship Id="rId10" Type="http://schemas.openxmlformats.org/officeDocument/2006/relationships/image" Target="../media/image283.emf"/><Relationship Id="rId4" Type="http://schemas.openxmlformats.org/officeDocument/2006/relationships/image" Target="../media/image278.emf"/><Relationship Id="rId9" Type="http://schemas.openxmlformats.org/officeDocument/2006/relationships/image" Target="../media/image282.emf"/><Relationship Id="rId14" Type="http://schemas.openxmlformats.org/officeDocument/2006/relationships/image" Target="../media/image287.e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298.emf"/><Relationship Id="rId13" Type="http://schemas.openxmlformats.org/officeDocument/2006/relationships/image" Target="../media/image303.emf"/><Relationship Id="rId3" Type="http://schemas.openxmlformats.org/officeDocument/2006/relationships/image" Target="../media/image293.emf"/><Relationship Id="rId7" Type="http://schemas.openxmlformats.org/officeDocument/2006/relationships/image" Target="../media/image297.emf"/><Relationship Id="rId12" Type="http://schemas.openxmlformats.org/officeDocument/2006/relationships/image" Target="../media/image302.emf"/><Relationship Id="rId2" Type="http://schemas.openxmlformats.org/officeDocument/2006/relationships/image" Target="../media/image292.emf"/><Relationship Id="rId1" Type="http://schemas.openxmlformats.org/officeDocument/2006/relationships/image" Target="../media/image291.emf"/><Relationship Id="rId6" Type="http://schemas.openxmlformats.org/officeDocument/2006/relationships/image" Target="../media/image296.emf"/><Relationship Id="rId11" Type="http://schemas.openxmlformats.org/officeDocument/2006/relationships/image" Target="../media/image301.emf"/><Relationship Id="rId5" Type="http://schemas.openxmlformats.org/officeDocument/2006/relationships/image" Target="../media/image295.emf"/><Relationship Id="rId10" Type="http://schemas.openxmlformats.org/officeDocument/2006/relationships/image" Target="../media/image300.emf"/><Relationship Id="rId4" Type="http://schemas.openxmlformats.org/officeDocument/2006/relationships/image" Target="../media/image294.emf"/><Relationship Id="rId9" Type="http://schemas.openxmlformats.org/officeDocument/2006/relationships/image" Target="../media/image299.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306.emf"/><Relationship Id="rId2" Type="http://schemas.openxmlformats.org/officeDocument/2006/relationships/image" Target="../media/image305.emf"/><Relationship Id="rId1" Type="http://schemas.openxmlformats.org/officeDocument/2006/relationships/image" Target="../media/image304.wmf"/><Relationship Id="rId4" Type="http://schemas.openxmlformats.org/officeDocument/2006/relationships/image" Target="../media/image307.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image" Target="../media/image45.emf"/><Relationship Id="rId1" Type="http://schemas.openxmlformats.org/officeDocument/2006/relationships/image" Target="../media/image44.emf"/><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image" Target="../media/image53.emf"/><Relationship Id="rId4" Type="http://schemas.openxmlformats.org/officeDocument/2006/relationships/image" Target="../media/image56.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image" Target="../media/image57.emf"/><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image" Target="../media/image63.emf"/><Relationship Id="rId4" Type="http://schemas.openxmlformats.org/officeDocument/2006/relationships/image" Target="../media/image66.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image" Target="../media/image70.emf"/><Relationship Id="rId1" Type="http://schemas.openxmlformats.org/officeDocument/2006/relationships/image" Target="../media/image69.emf"/><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83.emf"/><Relationship Id="rId3" Type="http://schemas.openxmlformats.org/officeDocument/2006/relationships/image" Target="../media/image78.emf"/><Relationship Id="rId7" Type="http://schemas.openxmlformats.org/officeDocument/2006/relationships/image" Target="../media/image82.emf"/><Relationship Id="rId2" Type="http://schemas.openxmlformats.org/officeDocument/2006/relationships/image" Target="../media/image77.emf"/><Relationship Id="rId1" Type="http://schemas.openxmlformats.org/officeDocument/2006/relationships/image" Target="../media/image76.emf"/><Relationship Id="rId6" Type="http://schemas.openxmlformats.org/officeDocument/2006/relationships/image" Target="../media/image81.emf"/><Relationship Id="rId5" Type="http://schemas.openxmlformats.org/officeDocument/2006/relationships/image" Target="../media/image80.emf"/><Relationship Id="rId10" Type="http://schemas.openxmlformats.org/officeDocument/2006/relationships/image" Target="../media/image85.emf"/><Relationship Id="rId4" Type="http://schemas.openxmlformats.org/officeDocument/2006/relationships/image" Target="../media/image79.emf"/><Relationship Id="rId9" Type="http://schemas.openxmlformats.org/officeDocument/2006/relationships/image" Target="../media/image8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060C5D7F-15C3-4AA4-B0CD-377ABCDC6AC1}"/>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b="0">
                <a:solidFill>
                  <a:schemeClr val="tx1"/>
                </a:solidFill>
                <a:latin typeface="Arial" charset="0"/>
                <a:ea typeface="宋体" charset="-122"/>
              </a:defRPr>
            </a:lvl1pPr>
          </a:lstStyle>
          <a:p>
            <a:pPr>
              <a:defRPr/>
            </a:pPr>
            <a:endParaRPr lang="en-US" altLang="zh-CN"/>
          </a:p>
        </p:txBody>
      </p:sp>
      <p:sp>
        <p:nvSpPr>
          <p:cNvPr id="14339" name="Rectangle 3">
            <a:extLst>
              <a:ext uri="{FF2B5EF4-FFF2-40B4-BE49-F238E27FC236}">
                <a16:creationId xmlns:a16="http://schemas.microsoft.com/office/drawing/2014/main" id="{33F2D640-84EA-4538-A232-D2FA4517BD46}"/>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b="0">
                <a:solidFill>
                  <a:schemeClr val="tx1"/>
                </a:solidFill>
                <a:latin typeface="Arial" charset="0"/>
                <a:ea typeface="宋体" charset="-122"/>
              </a:defRPr>
            </a:lvl1pPr>
          </a:lstStyle>
          <a:p>
            <a:pPr>
              <a:defRPr/>
            </a:pPr>
            <a:endParaRPr lang="en-US" altLang="zh-CN"/>
          </a:p>
        </p:txBody>
      </p:sp>
      <p:sp>
        <p:nvSpPr>
          <p:cNvPr id="2052" name="Rectangle 4">
            <a:extLst>
              <a:ext uri="{FF2B5EF4-FFF2-40B4-BE49-F238E27FC236}">
                <a16:creationId xmlns:a16="http://schemas.microsoft.com/office/drawing/2014/main" id="{C1A7330A-5D70-4414-B090-7C4152F83DD0}"/>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341" name="Rectangle 5">
            <a:extLst>
              <a:ext uri="{FF2B5EF4-FFF2-40B4-BE49-F238E27FC236}">
                <a16:creationId xmlns:a16="http://schemas.microsoft.com/office/drawing/2014/main" id="{7160C9AF-613E-42B2-813E-CD36CE4F14B0}"/>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4342" name="Rectangle 6">
            <a:extLst>
              <a:ext uri="{FF2B5EF4-FFF2-40B4-BE49-F238E27FC236}">
                <a16:creationId xmlns:a16="http://schemas.microsoft.com/office/drawing/2014/main" id="{00716C41-AC89-4B85-A63F-0B2C76F428F4}"/>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b="0">
                <a:solidFill>
                  <a:schemeClr val="tx1"/>
                </a:solidFill>
                <a:latin typeface="Arial" charset="0"/>
                <a:ea typeface="宋体" charset="-122"/>
              </a:defRPr>
            </a:lvl1pPr>
          </a:lstStyle>
          <a:p>
            <a:pPr>
              <a:defRPr/>
            </a:pPr>
            <a:endParaRPr lang="en-US" altLang="zh-CN"/>
          </a:p>
        </p:txBody>
      </p:sp>
      <p:sp>
        <p:nvSpPr>
          <p:cNvPr id="14343" name="Rectangle 7">
            <a:extLst>
              <a:ext uri="{FF2B5EF4-FFF2-40B4-BE49-F238E27FC236}">
                <a16:creationId xmlns:a16="http://schemas.microsoft.com/office/drawing/2014/main" id="{2FB0FCFA-FCC2-445D-83FC-6A79C405887D}"/>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b="0">
                <a:solidFill>
                  <a:schemeClr val="tx1"/>
                </a:solidFill>
              </a:defRPr>
            </a:lvl1pPr>
          </a:lstStyle>
          <a:p>
            <a:pPr>
              <a:defRPr/>
            </a:pPr>
            <a:fld id="{2D751C6F-BBE5-4C25-B2E9-0970900C4DF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80157B55-F5B6-4D22-B196-7934A06037D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fld id="{D7067EB7-D490-4330-A53F-D61E0395D0FC}" type="slidenum">
              <a:rPr lang="en-US" altLang="zh-CN" sz="1200" b="0" smtClean="0">
                <a:solidFill>
                  <a:schemeClr val="tx1"/>
                </a:solidFill>
              </a:rPr>
              <a:pPr/>
              <a:t>2</a:t>
            </a:fld>
            <a:endParaRPr lang="en-US" altLang="zh-CN" sz="1200" b="0">
              <a:solidFill>
                <a:schemeClr val="tx1"/>
              </a:solidFill>
            </a:endParaRPr>
          </a:p>
        </p:txBody>
      </p:sp>
      <p:sp>
        <p:nvSpPr>
          <p:cNvPr id="5123" name="Rectangle 2">
            <a:extLst>
              <a:ext uri="{FF2B5EF4-FFF2-40B4-BE49-F238E27FC236}">
                <a16:creationId xmlns:a16="http://schemas.microsoft.com/office/drawing/2014/main" id="{5EFDDEC8-7E1D-4A7D-97EA-FDAD003CA8C5}"/>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6403A8A-F662-42D3-A780-7E6FDD7A3A6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21C94594-2FA2-4326-9B54-4E0AD7F2D2E0}"/>
              </a:ext>
            </a:extLst>
          </p:cNvPr>
          <p:cNvSpPr>
            <a:spLocks noGrp="1" noRot="1" noChangeAspect="1" noChangeArrowheads="1" noTextEdit="1"/>
          </p:cNvSpPr>
          <p:nvPr>
            <p:ph type="sldImg"/>
          </p:nvPr>
        </p:nvSpPr>
        <p:spPr>
          <a:ln/>
        </p:spPr>
      </p:sp>
      <p:sp>
        <p:nvSpPr>
          <p:cNvPr id="26627" name="备注占位符 2">
            <a:extLst>
              <a:ext uri="{FF2B5EF4-FFF2-40B4-BE49-F238E27FC236}">
                <a16:creationId xmlns:a16="http://schemas.microsoft.com/office/drawing/2014/main" id="{6C43D39F-82E8-4CCD-BEF4-E6D4993CC94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Arial" panose="020B0604020202020204" pitchFamily="34" charset="0"/>
              <a:ea typeface="宋体" panose="02010600030101010101" pitchFamily="2" charset="-122"/>
            </a:endParaRPr>
          </a:p>
        </p:txBody>
      </p:sp>
      <p:sp>
        <p:nvSpPr>
          <p:cNvPr id="26628" name="灯片编号占位符 3">
            <a:extLst>
              <a:ext uri="{FF2B5EF4-FFF2-40B4-BE49-F238E27FC236}">
                <a16:creationId xmlns:a16="http://schemas.microsoft.com/office/drawing/2014/main" id="{BA789E2C-1D7B-47B1-9B29-172B30F1DC9A}"/>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fld id="{A1280FDF-D28C-48EC-BBFC-D8822D8F4815}" type="slidenum">
              <a:rPr lang="en-US" altLang="zh-CN" sz="1200" b="0" smtClean="0">
                <a:solidFill>
                  <a:schemeClr val="tx1"/>
                </a:solidFill>
              </a:rPr>
              <a:pPr/>
              <a:t>22</a:t>
            </a:fld>
            <a:endParaRPr lang="en-US" altLang="zh-CN" sz="1200" b="0">
              <a:solidFill>
                <a:schemeClr val="tx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1797525554"/>
      </p:ext>
    </p:extLst>
  </p:cSld>
  <p:clrMapOvr>
    <a:masterClrMapping/>
  </p:clrMapOvr>
  <p:transition spd="slow">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89296885"/>
      </p:ext>
    </p:extLst>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03728177"/>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57828673"/>
      </p:ext>
    </p:extLst>
  </p:cSld>
  <p:clrMapOvr>
    <a:masterClrMapping/>
  </p:clrMapOvr>
  <p:transition spd="slow">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60957721"/>
      </p:ext>
    </p:extLst>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92241497"/>
      </p:ext>
    </p:extLst>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76676744"/>
      </p:ext>
    </p:extLst>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242444093"/>
      </p:ext>
    </p:extLst>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2789127"/>
      </p:ext>
    </p:extLst>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710125349"/>
      </p:ext>
    </p:extLst>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58792157"/>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6699"/>
        </a:solidFill>
        <a:effectLst/>
      </p:bgPr>
    </p:bg>
    <p:spTree>
      <p:nvGrpSpPr>
        <p:cNvPr id="1" name=""/>
        <p:cNvGrpSpPr/>
        <p:nvPr/>
      </p:nvGrpSpPr>
      <p:grpSpPr>
        <a:xfrm>
          <a:off x="0" y="0"/>
          <a:ext cx="0" cy="0"/>
          <a:chOff x="0" y="0"/>
          <a:chExt cx="0" cy="0"/>
        </a:xfrm>
      </p:grpSpPr>
      <p:sp>
        <p:nvSpPr>
          <p:cNvPr id="1026" name="AutoShape 4">
            <a:hlinkClick r:id="" action="ppaction://hlinkshowjump?jump=previousslide" highlightClick="1"/>
            <a:extLst>
              <a:ext uri="{FF2B5EF4-FFF2-40B4-BE49-F238E27FC236}">
                <a16:creationId xmlns:a16="http://schemas.microsoft.com/office/drawing/2014/main" id="{BAE9F4AC-D3B9-4981-BB07-7E8C7D4FD496}"/>
              </a:ext>
            </a:extLst>
          </p:cNvPr>
          <p:cNvSpPr>
            <a:spLocks noChangeAspect="1" noChangeArrowheads="1"/>
          </p:cNvSpPr>
          <p:nvPr userDrawn="1"/>
        </p:nvSpPr>
        <p:spPr bwMode="auto">
          <a:xfrm>
            <a:off x="7345363" y="6675438"/>
            <a:ext cx="395287" cy="127000"/>
          </a:xfrm>
          <a:prstGeom prst="actionButtonBackPrevious">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eaLnBrk="0" hangingPunct="0">
              <a:defRPr sz="2400" b="1">
                <a:solidFill>
                  <a:schemeClr val="bg1"/>
                </a:solidFill>
                <a:latin typeface="Arial" panose="020B0604020202020204" pitchFamily="34" charset="0"/>
                <a:ea typeface="宋体" panose="02010600030101010101" pitchFamily="2" charset="-122"/>
              </a:defRPr>
            </a:lvl1pPr>
            <a:lvl2pPr marL="742950" indent="-285750" eaLnBrk="0" hangingPunct="0">
              <a:defRPr sz="2400" b="1">
                <a:solidFill>
                  <a:schemeClr val="bg1"/>
                </a:solidFill>
                <a:latin typeface="Arial" panose="020B0604020202020204" pitchFamily="34" charset="0"/>
                <a:ea typeface="宋体" panose="02010600030101010101" pitchFamily="2" charset="-122"/>
              </a:defRPr>
            </a:lvl2pPr>
            <a:lvl3pPr marL="1143000" indent="-228600" eaLnBrk="0" hangingPunct="0">
              <a:defRPr sz="2400" b="1">
                <a:solidFill>
                  <a:schemeClr val="bg1"/>
                </a:solidFill>
                <a:latin typeface="Arial" panose="020B0604020202020204" pitchFamily="34" charset="0"/>
                <a:ea typeface="宋体" panose="02010600030101010101" pitchFamily="2" charset="-122"/>
              </a:defRPr>
            </a:lvl3pPr>
            <a:lvl4pPr marL="1600200" indent="-228600" eaLnBrk="0" hangingPunct="0">
              <a:defRPr sz="2400" b="1">
                <a:solidFill>
                  <a:schemeClr val="bg1"/>
                </a:solidFill>
                <a:latin typeface="Arial" panose="020B0604020202020204" pitchFamily="34" charset="0"/>
                <a:ea typeface="宋体" panose="02010600030101010101" pitchFamily="2" charset="-122"/>
              </a:defRPr>
            </a:lvl4pPr>
            <a:lvl5pPr marL="2057400" indent="-228600" eaLnBrk="0" hangingPunct="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defRPr/>
            </a:pPr>
            <a:endParaRPr lang="zh-CN" altLang="en-US" sz="1800" b="0">
              <a:solidFill>
                <a:schemeClr val="tx1"/>
              </a:solidFill>
            </a:endParaRPr>
          </a:p>
        </p:txBody>
      </p:sp>
      <p:sp>
        <p:nvSpPr>
          <p:cNvPr id="1027" name="AutoShape 5">
            <a:hlinkClick r:id="" action="ppaction://hlinkshowjump?jump=firstslide" highlightClick="1"/>
            <a:extLst>
              <a:ext uri="{FF2B5EF4-FFF2-40B4-BE49-F238E27FC236}">
                <a16:creationId xmlns:a16="http://schemas.microsoft.com/office/drawing/2014/main" id="{DA361F4D-19AC-4CF5-AC5F-1E900B816E60}"/>
              </a:ext>
            </a:extLst>
          </p:cNvPr>
          <p:cNvSpPr>
            <a:spLocks noChangeAspect="1" noChangeArrowheads="1"/>
          </p:cNvSpPr>
          <p:nvPr userDrawn="1"/>
        </p:nvSpPr>
        <p:spPr bwMode="auto">
          <a:xfrm>
            <a:off x="7812088" y="6675438"/>
            <a:ext cx="395287" cy="127000"/>
          </a:xfrm>
          <a:prstGeom prst="actionButtonHome">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eaLnBrk="0" hangingPunct="0">
              <a:defRPr sz="2400" b="1">
                <a:solidFill>
                  <a:schemeClr val="bg1"/>
                </a:solidFill>
                <a:latin typeface="Arial" panose="020B0604020202020204" pitchFamily="34" charset="0"/>
                <a:ea typeface="宋体" panose="02010600030101010101" pitchFamily="2" charset="-122"/>
              </a:defRPr>
            </a:lvl1pPr>
            <a:lvl2pPr marL="742950" indent="-285750" eaLnBrk="0" hangingPunct="0">
              <a:defRPr sz="2400" b="1">
                <a:solidFill>
                  <a:schemeClr val="bg1"/>
                </a:solidFill>
                <a:latin typeface="Arial" panose="020B0604020202020204" pitchFamily="34" charset="0"/>
                <a:ea typeface="宋体" panose="02010600030101010101" pitchFamily="2" charset="-122"/>
              </a:defRPr>
            </a:lvl2pPr>
            <a:lvl3pPr marL="1143000" indent="-228600" eaLnBrk="0" hangingPunct="0">
              <a:defRPr sz="2400" b="1">
                <a:solidFill>
                  <a:schemeClr val="bg1"/>
                </a:solidFill>
                <a:latin typeface="Arial" panose="020B0604020202020204" pitchFamily="34" charset="0"/>
                <a:ea typeface="宋体" panose="02010600030101010101" pitchFamily="2" charset="-122"/>
              </a:defRPr>
            </a:lvl3pPr>
            <a:lvl4pPr marL="1600200" indent="-228600" eaLnBrk="0" hangingPunct="0">
              <a:defRPr sz="2400" b="1">
                <a:solidFill>
                  <a:schemeClr val="bg1"/>
                </a:solidFill>
                <a:latin typeface="Arial" panose="020B0604020202020204" pitchFamily="34" charset="0"/>
                <a:ea typeface="宋体" panose="02010600030101010101" pitchFamily="2" charset="-122"/>
              </a:defRPr>
            </a:lvl4pPr>
            <a:lvl5pPr marL="2057400" indent="-228600" eaLnBrk="0" hangingPunct="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defRPr/>
            </a:pPr>
            <a:endParaRPr lang="zh-CN" altLang="en-US" sz="1800" b="0">
              <a:solidFill>
                <a:schemeClr val="tx1"/>
              </a:solidFill>
            </a:endParaRPr>
          </a:p>
        </p:txBody>
      </p:sp>
      <p:sp>
        <p:nvSpPr>
          <p:cNvPr id="1028" name="AutoShape 6">
            <a:hlinkClick r:id="" action="ppaction://hlinkshowjump?jump=nextslide" highlightClick="1"/>
            <a:extLst>
              <a:ext uri="{FF2B5EF4-FFF2-40B4-BE49-F238E27FC236}">
                <a16:creationId xmlns:a16="http://schemas.microsoft.com/office/drawing/2014/main" id="{BBE5B66B-46C0-4EB3-9E34-DD51A8C28042}"/>
              </a:ext>
            </a:extLst>
          </p:cNvPr>
          <p:cNvSpPr>
            <a:spLocks noChangeAspect="1" noChangeArrowheads="1"/>
          </p:cNvSpPr>
          <p:nvPr userDrawn="1"/>
        </p:nvSpPr>
        <p:spPr bwMode="auto">
          <a:xfrm>
            <a:off x="8280400" y="6675438"/>
            <a:ext cx="395288" cy="127000"/>
          </a:xfrm>
          <a:prstGeom prst="actionButtonForwardNext">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eaLnBrk="0" hangingPunct="0">
              <a:defRPr sz="2400" b="1">
                <a:solidFill>
                  <a:schemeClr val="bg1"/>
                </a:solidFill>
                <a:latin typeface="Arial" panose="020B0604020202020204" pitchFamily="34" charset="0"/>
                <a:ea typeface="宋体" panose="02010600030101010101" pitchFamily="2" charset="-122"/>
              </a:defRPr>
            </a:lvl1pPr>
            <a:lvl2pPr marL="742950" indent="-285750" eaLnBrk="0" hangingPunct="0">
              <a:defRPr sz="2400" b="1">
                <a:solidFill>
                  <a:schemeClr val="bg1"/>
                </a:solidFill>
                <a:latin typeface="Arial" panose="020B0604020202020204" pitchFamily="34" charset="0"/>
                <a:ea typeface="宋体" panose="02010600030101010101" pitchFamily="2" charset="-122"/>
              </a:defRPr>
            </a:lvl2pPr>
            <a:lvl3pPr marL="1143000" indent="-228600" eaLnBrk="0" hangingPunct="0">
              <a:defRPr sz="2400" b="1">
                <a:solidFill>
                  <a:schemeClr val="bg1"/>
                </a:solidFill>
                <a:latin typeface="Arial" panose="020B0604020202020204" pitchFamily="34" charset="0"/>
                <a:ea typeface="宋体" panose="02010600030101010101" pitchFamily="2" charset="-122"/>
              </a:defRPr>
            </a:lvl3pPr>
            <a:lvl4pPr marL="1600200" indent="-228600" eaLnBrk="0" hangingPunct="0">
              <a:defRPr sz="2400" b="1">
                <a:solidFill>
                  <a:schemeClr val="bg1"/>
                </a:solidFill>
                <a:latin typeface="Arial" panose="020B0604020202020204" pitchFamily="34" charset="0"/>
                <a:ea typeface="宋体" panose="02010600030101010101" pitchFamily="2" charset="-122"/>
              </a:defRPr>
            </a:lvl4pPr>
            <a:lvl5pPr marL="2057400" indent="-228600" eaLnBrk="0" hangingPunct="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defRPr/>
            </a:pPr>
            <a:endParaRPr lang="zh-CN" altLang="en-US" sz="1800" b="0">
              <a:solidFill>
                <a:schemeClr val="tx1"/>
              </a:solidFill>
            </a:endParaRPr>
          </a:p>
        </p:txBody>
      </p:sp>
      <p:sp>
        <p:nvSpPr>
          <p:cNvPr id="68613" name="Rectangle 5">
            <a:extLst>
              <a:ext uri="{FF2B5EF4-FFF2-40B4-BE49-F238E27FC236}">
                <a16:creationId xmlns:a16="http://schemas.microsoft.com/office/drawing/2014/main" id="{BD3BE0C2-E6FC-467C-A42F-EC9F13B3D467}"/>
              </a:ext>
            </a:extLst>
          </p:cNvPr>
          <p:cNvSpPr>
            <a:spLocks noChangeArrowheads="1"/>
          </p:cNvSpPr>
          <p:nvPr userDrawn="1"/>
        </p:nvSpPr>
        <p:spPr bwMode="auto">
          <a:xfrm>
            <a:off x="1116013" y="3495675"/>
            <a:ext cx="7777162" cy="438150"/>
          </a:xfrm>
          <a:prstGeom prst="rect">
            <a:avLst/>
          </a:prstGeom>
          <a:noFill/>
          <a:ln>
            <a:noFill/>
          </a:ln>
          <a:effectLst/>
        </p:spPr>
        <p:txBody>
          <a:bodyPr lIns="90000" tIns="46800" rIns="90000" bIns="46800"/>
          <a:lstStyle>
            <a:lvl1pPr>
              <a:spcBef>
                <a:spcPct val="20000"/>
              </a:spcBef>
              <a:buChar char="•"/>
              <a:defRPr sz="2800">
                <a:solidFill>
                  <a:schemeClr val="tx1"/>
                </a:solidFill>
                <a:latin typeface="Times New Roman" pitchFamily="18" charset="0"/>
                <a:ea typeface="宋体" charset="-122"/>
              </a:defRPr>
            </a:lvl1pPr>
            <a:lvl2pPr>
              <a:spcBef>
                <a:spcPct val="20000"/>
              </a:spcBef>
              <a:buChar char="–"/>
              <a:defRPr sz="2400">
                <a:solidFill>
                  <a:schemeClr val="tx1"/>
                </a:solidFill>
                <a:latin typeface="Times New Roman" pitchFamily="18" charset="0"/>
                <a:ea typeface="宋体" charset="-122"/>
              </a:defRPr>
            </a:lvl2pPr>
            <a:lvl3pPr>
              <a:spcBef>
                <a:spcPct val="20000"/>
              </a:spcBef>
              <a:buChar char="•"/>
              <a:defRPr sz="2000">
                <a:solidFill>
                  <a:schemeClr val="tx1"/>
                </a:solidFill>
                <a:latin typeface="Times New Roman" pitchFamily="18" charset="0"/>
                <a:ea typeface="宋体" charset="-122"/>
              </a:defRPr>
            </a:lvl3pPr>
            <a:lvl4pPr>
              <a:spcBef>
                <a:spcPct val="20000"/>
              </a:spcBef>
              <a:buChar char="–"/>
              <a:defRPr>
                <a:solidFill>
                  <a:schemeClr val="tx1"/>
                </a:solidFill>
                <a:latin typeface="Times New Roman" pitchFamily="18" charset="0"/>
                <a:ea typeface="宋体" charset="-122"/>
              </a:defRPr>
            </a:lvl4pPr>
            <a:lvl5pPr>
              <a:spcBef>
                <a:spcPct val="20000"/>
              </a:spcBef>
              <a:buChar char="»"/>
              <a:defRPr>
                <a:solidFill>
                  <a:schemeClr val="tx1"/>
                </a:solidFill>
                <a:latin typeface="Times New Roman" pitchFamily="18" charset="0"/>
                <a:ea typeface="宋体" charset="-122"/>
              </a:defRPr>
            </a:lvl5pPr>
            <a:lvl6pPr fontAlgn="base">
              <a:spcBef>
                <a:spcPct val="20000"/>
              </a:spcBef>
              <a:spcAft>
                <a:spcPct val="0"/>
              </a:spcAft>
              <a:buChar char="»"/>
              <a:defRPr>
                <a:solidFill>
                  <a:schemeClr val="tx1"/>
                </a:solidFill>
                <a:latin typeface="Times New Roman" pitchFamily="18" charset="0"/>
                <a:ea typeface="宋体" charset="-122"/>
              </a:defRPr>
            </a:lvl6pPr>
            <a:lvl7pPr fontAlgn="base">
              <a:spcBef>
                <a:spcPct val="20000"/>
              </a:spcBef>
              <a:spcAft>
                <a:spcPct val="0"/>
              </a:spcAft>
              <a:buChar char="»"/>
              <a:defRPr>
                <a:solidFill>
                  <a:schemeClr val="tx1"/>
                </a:solidFill>
                <a:latin typeface="Times New Roman" pitchFamily="18" charset="0"/>
                <a:ea typeface="宋体" charset="-122"/>
              </a:defRPr>
            </a:lvl7pPr>
            <a:lvl8pPr fontAlgn="base">
              <a:spcBef>
                <a:spcPct val="20000"/>
              </a:spcBef>
              <a:spcAft>
                <a:spcPct val="0"/>
              </a:spcAft>
              <a:buChar char="»"/>
              <a:defRPr>
                <a:solidFill>
                  <a:schemeClr val="tx1"/>
                </a:solidFill>
                <a:latin typeface="Times New Roman" pitchFamily="18" charset="0"/>
                <a:ea typeface="宋体" charset="-122"/>
              </a:defRPr>
            </a:lvl8pPr>
            <a:lvl9pPr fontAlgn="base">
              <a:spcBef>
                <a:spcPct val="20000"/>
              </a:spcBef>
              <a:spcAft>
                <a:spcPct val="0"/>
              </a:spcAft>
              <a:buChar char="»"/>
              <a:defRPr>
                <a:solidFill>
                  <a:schemeClr val="tx1"/>
                </a:solidFill>
                <a:latin typeface="Times New Roman" pitchFamily="18" charset="0"/>
                <a:ea typeface="宋体" charset="-122"/>
              </a:defRPr>
            </a:lvl9pPr>
          </a:lstStyle>
          <a:p>
            <a:pPr eaLnBrk="1" hangingPunct="1">
              <a:buFontTx/>
              <a:buNone/>
              <a:defRPr/>
            </a:pPr>
            <a:endParaRPr lang="zh-CN" altLang="zh-CN" sz="800" b="0"/>
          </a:p>
        </p:txBody>
      </p:sp>
      <p:grpSp>
        <p:nvGrpSpPr>
          <p:cNvPr id="1030" name="Group 6">
            <a:extLst>
              <a:ext uri="{FF2B5EF4-FFF2-40B4-BE49-F238E27FC236}">
                <a16:creationId xmlns:a16="http://schemas.microsoft.com/office/drawing/2014/main" id="{097A3645-0CF4-4DBC-AD91-085F33DBF9CA}"/>
              </a:ext>
            </a:extLst>
          </p:cNvPr>
          <p:cNvGrpSpPr>
            <a:grpSpLocks/>
          </p:cNvGrpSpPr>
          <p:nvPr userDrawn="1"/>
        </p:nvGrpSpPr>
        <p:grpSpPr bwMode="auto">
          <a:xfrm>
            <a:off x="7938" y="6604000"/>
            <a:ext cx="9086850" cy="4763"/>
            <a:chOff x="5" y="4160"/>
            <a:chExt cx="5724" cy="3"/>
          </a:xfrm>
        </p:grpSpPr>
        <p:sp>
          <p:nvSpPr>
            <p:cNvPr id="1031" name="Line 7">
              <a:extLst>
                <a:ext uri="{FF2B5EF4-FFF2-40B4-BE49-F238E27FC236}">
                  <a16:creationId xmlns:a16="http://schemas.microsoft.com/office/drawing/2014/main" id="{658D917D-9526-481D-B85D-D5443F7DFA02}"/>
                </a:ext>
              </a:extLst>
            </p:cNvPr>
            <p:cNvSpPr>
              <a:spLocks noChangeShapeType="1"/>
            </p:cNvSpPr>
            <p:nvPr userDrawn="1"/>
          </p:nvSpPr>
          <p:spPr bwMode="auto">
            <a:xfrm>
              <a:off x="5" y="4163"/>
              <a:ext cx="5724" cy="0"/>
            </a:xfrm>
            <a:prstGeom prst="line">
              <a:avLst/>
            </a:prstGeom>
            <a:noFill/>
            <a:ln w="3175">
              <a:solidFill>
                <a:srgbClr val="B2B2B2">
                  <a:alpha val="89803"/>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5B814F53-EF45-44DD-BF07-3A085F0880BF}"/>
                </a:ext>
              </a:extLst>
            </p:cNvPr>
            <p:cNvSpPr>
              <a:spLocks noChangeShapeType="1"/>
            </p:cNvSpPr>
            <p:nvPr userDrawn="1"/>
          </p:nvSpPr>
          <p:spPr bwMode="auto">
            <a:xfrm>
              <a:off x="21" y="4160"/>
              <a:ext cx="5701" cy="0"/>
            </a:xfrm>
            <a:prstGeom prst="line">
              <a:avLst/>
            </a:prstGeom>
            <a:noFill/>
            <a:ln w="63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spd="slow">
    <p:wipe dir="d"/>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charset="-122"/>
        </a:defRPr>
      </a:lvl2pPr>
      <a:lvl3pPr algn="ctr" rtl="0" eaLnBrk="0" fontAlgn="base" hangingPunct="0">
        <a:spcBef>
          <a:spcPct val="0"/>
        </a:spcBef>
        <a:spcAft>
          <a:spcPct val="0"/>
        </a:spcAft>
        <a:defRPr sz="4400">
          <a:solidFill>
            <a:schemeClr val="tx2"/>
          </a:solidFill>
          <a:latin typeface="Times New Roman" pitchFamily="18" charset="0"/>
          <a:ea typeface="宋体" charset="-122"/>
        </a:defRPr>
      </a:lvl3pPr>
      <a:lvl4pPr algn="ctr" rtl="0" eaLnBrk="0" fontAlgn="base" hangingPunct="0">
        <a:spcBef>
          <a:spcPct val="0"/>
        </a:spcBef>
        <a:spcAft>
          <a:spcPct val="0"/>
        </a:spcAft>
        <a:defRPr sz="4400">
          <a:solidFill>
            <a:schemeClr val="tx2"/>
          </a:solidFill>
          <a:latin typeface="Times New Roman" pitchFamily="18" charset="0"/>
          <a:ea typeface="宋体" charset="-122"/>
        </a:defRPr>
      </a:lvl4pPr>
      <a:lvl5pPr algn="ctr" rtl="0" eaLnBrk="0" fontAlgn="base" hangingPunct="0">
        <a:spcBef>
          <a:spcPct val="0"/>
        </a:spcBef>
        <a:spcAft>
          <a:spcPct val="0"/>
        </a:spcAft>
        <a:defRPr sz="4400">
          <a:solidFill>
            <a:schemeClr val="tx2"/>
          </a:solidFill>
          <a:latin typeface="Times New Roman" pitchFamily="18" charset="0"/>
          <a:ea typeface="宋体" charset="-122"/>
        </a:defRPr>
      </a:lvl5pPr>
      <a:lvl6pPr marL="457200" algn="ctr" rtl="0" fontAlgn="base">
        <a:spcBef>
          <a:spcPct val="0"/>
        </a:spcBef>
        <a:spcAft>
          <a:spcPct val="0"/>
        </a:spcAft>
        <a:defRPr sz="4400">
          <a:solidFill>
            <a:schemeClr val="tx2"/>
          </a:solidFill>
          <a:latin typeface="Times New Roman" pitchFamily="18" charset="0"/>
          <a:ea typeface="宋体" charset="-122"/>
        </a:defRPr>
      </a:lvl6pPr>
      <a:lvl7pPr marL="914400" algn="ctr" rtl="0" fontAlgn="base">
        <a:spcBef>
          <a:spcPct val="0"/>
        </a:spcBef>
        <a:spcAft>
          <a:spcPct val="0"/>
        </a:spcAft>
        <a:defRPr sz="4400">
          <a:solidFill>
            <a:schemeClr val="tx2"/>
          </a:solidFill>
          <a:latin typeface="Times New Roman" pitchFamily="18" charset="0"/>
          <a:ea typeface="宋体" charset="-122"/>
        </a:defRPr>
      </a:lvl7pPr>
      <a:lvl8pPr marL="1371600" algn="ctr" rtl="0" fontAlgn="base">
        <a:spcBef>
          <a:spcPct val="0"/>
        </a:spcBef>
        <a:spcAft>
          <a:spcPct val="0"/>
        </a:spcAft>
        <a:defRPr sz="4400">
          <a:solidFill>
            <a:schemeClr val="tx2"/>
          </a:solidFill>
          <a:latin typeface="Times New Roman" pitchFamily="18" charset="0"/>
          <a:ea typeface="宋体" charset="-122"/>
        </a:defRPr>
      </a:lvl8pPr>
      <a:lvl9pPr marL="1828800" algn="ctr" rtl="0" fontAlgn="base">
        <a:spcBef>
          <a:spcPct val="0"/>
        </a:spcBef>
        <a:spcAft>
          <a:spcPct val="0"/>
        </a:spcAft>
        <a:defRPr sz="4400">
          <a:solidFill>
            <a:schemeClr val="tx2"/>
          </a:solidFill>
          <a:latin typeface="Times New Roman" pitchFamily="18"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54.emf"/><Relationship Id="rId11" Type="http://schemas.openxmlformats.org/officeDocument/2006/relationships/image" Target="../media/image56.emf"/><Relationship Id="rId5" Type="http://schemas.openxmlformats.org/officeDocument/2006/relationships/oleObject" Target="../embeddings/oleObject38.bin"/><Relationship Id="rId10" Type="http://schemas.openxmlformats.org/officeDocument/2006/relationships/oleObject" Target="../embeddings/oleObject40.bin"/><Relationship Id="rId4" Type="http://schemas.openxmlformats.org/officeDocument/2006/relationships/image" Target="../media/image53.emf"/><Relationship Id="rId9" Type="http://schemas.openxmlformats.org/officeDocument/2006/relationships/image" Target="../media/image52.jpe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3.bin"/><Relationship Id="rId13" Type="http://schemas.openxmlformats.org/officeDocument/2006/relationships/image" Target="../media/image61.emf"/><Relationship Id="rId3" Type="http://schemas.openxmlformats.org/officeDocument/2006/relationships/image" Target="../media/image52.jpeg"/><Relationship Id="rId7" Type="http://schemas.openxmlformats.org/officeDocument/2006/relationships/image" Target="../media/image58.emf"/><Relationship Id="rId12" Type="http://schemas.openxmlformats.org/officeDocument/2006/relationships/oleObject" Target="../embeddings/oleObject45.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42.bin"/><Relationship Id="rId11" Type="http://schemas.openxmlformats.org/officeDocument/2006/relationships/image" Target="../media/image60.emf"/><Relationship Id="rId5" Type="http://schemas.openxmlformats.org/officeDocument/2006/relationships/image" Target="../media/image57.emf"/><Relationship Id="rId15" Type="http://schemas.openxmlformats.org/officeDocument/2006/relationships/image" Target="../media/image62.emf"/><Relationship Id="rId10" Type="http://schemas.openxmlformats.org/officeDocument/2006/relationships/oleObject" Target="../embeddings/oleObject44.bin"/><Relationship Id="rId4" Type="http://schemas.openxmlformats.org/officeDocument/2006/relationships/oleObject" Target="../embeddings/oleObject41.bin"/><Relationship Id="rId9" Type="http://schemas.openxmlformats.org/officeDocument/2006/relationships/image" Target="../media/image59.emf"/><Relationship Id="rId14" Type="http://schemas.openxmlformats.org/officeDocument/2006/relationships/oleObject" Target="../embeddings/oleObject46.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9.bin"/><Relationship Id="rId13" Type="http://schemas.openxmlformats.org/officeDocument/2006/relationships/image" Target="../media/image68.png"/><Relationship Id="rId3" Type="http://schemas.openxmlformats.org/officeDocument/2006/relationships/image" Target="../media/image52.jpeg"/><Relationship Id="rId7" Type="http://schemas.openxmlformats.org/officeDocument/2006/relationships/image" Target="../media/image64.emf"/><Relationship Id="rId12" Type="http://schemas.openxmlformats.org/officeDocument/2006/relationships/image" Target="../media/image67.png"/><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48.bin"/><Relationship Id="rId11" Type="http://schemas.openxmlformats.org/officeDocument/2006/relationships/image" Target="../media/image66.emf"/><Relationship Id="rId5" Type="http://schemas.openxmlformats.org/officeDocument/2006/relationships/image" Target="../media/image63.emf"/><Relationship Id="rId10" Type="http://schemas.openxmlformats.org/officeDocument/2006/relationships/oleObject" Target="../embeddings/oleObject50.bin"/><Relationship Id="rId4" Type="http://schemas.openxmlformats.org/officeDocument/2006/relationships/oleObject" Target="../embeddings/oleObject47.bin"/><Relationship Id="rId9" Type="http://schemas.openxmlformats.org/officeDocument/2006/relationships/image" Target="../media/image65.emf"/></Relationships>
</file>

<file path=ppt/slides/_rels/slide13.xml.rels><?xml version="1.0" encoding="UTF-8" standalone="yes"?>
<Relationships xmlns="http://schemas.openxmlformats.org/package/2006/relationships"><Relationship Id="rId8" Type="http://schemas.openxmlformats.org/officeDocument/2006/relationships/image" Target="../media/image71.emf"/><Relationship Id="rId13" Type="http://schemas.openxmlformats.org/officeDocument/2006/relationships/oleObject" Target="../embeddings/oleObject56.bin"/><Relationship Id="rId3" Type="http://schemas.openxmlformats.org/officeDocument/2006/relationships/oleObject" Target="../embeddings/oleObject51.bin"/><Relationship Id="rId7" Type="http://schemas.openxmlformats.org/officeDocument/2006/relationships/oleObject" Target="../embeddings/oleObject53.bin"/><Relationship Id="rId12" Type="http://schemas.openxmlformats.org/officeDocument/2006/relationships/image" Target="../media/image73.emf"/><Relationship Id="rId2" Type="http://schemas.openxmlformats.org/officeDocument/2006/relationships/slideLayout" Target="../slideLayouts/slideLayout7.xml"/><Relationship Id="rId16" Type="http://schemas.openxmlformats.org/officeDocument/2006/relationships/image" Target="../media/image75.emf"/><Relationship Id="rId1" Type="http://schemas.openxmlformats.org/officeDocument/2006/relationships/vmlDrawing" Target="../drawings/vmlDrawing8.vml"/><Relationship Id="rId6" Type="http://schemas.openxmlformats.org/officeDocument/2006/relationships/image" Target="../media/image70.emf"/><Relationship Id="rId11" Type="http://schemas.openxmlformats.org/officeDocument/2006/relationships/oleObject" Target="../embeddings/oleObject55.bin"/><Relationship Id="rId5" Type="http://schemas.openxmlformats.org/officeDocument/2006/relationships/oleObject" Target="../embeddings/oleObject52.bin"/><Relationship Id="rId15" Type="http://schemas.openxmlformats.org/officeDocument/2006/relationships/oleObject" Target="../embeddings/oleObject57.bin"/><Relationship Id="rId10" Type="http://schemas.openxmlformats.org/officeDocument/2006/relationships/image" Target="../media/image72.emf"/><Relationship Id="rId4" Type="http://schemas.openxmlformats.org/officeDocument/2006/relationships/image" Target="../media/image69.emf"/><Relationship Id="rId9" Type="http://schemas.openxmlformats.org/officeDocument/2006/relationships/oleObject" Target="../embeddings/oleObject54.bin"/><Relationship Id="rId14" Type="http://schemas.openxmlformats.org/officeDocument/2006/relationships/image" Target="../media/image74.emf"/></Relationships>
</file>

<file path=ppt/slides/_rels/slide14.xml.rels><?xml version="1.0" encoding="UTF-8" standalone="yes"?>
<Relationships xmlns="http://schemas.openxmlformats.org/package/2006/relationships"><Relationship Id="rId8" Type="http://schemas.openxmlformats.org/officeDocument/2006/relationships/image" Target="../media/image78.emf"/><Relationship Id="rId13" Type="http://schemas.openxmlformats.org/officeDocument/2006/relationships/oleObject" Target="../embeddings/oleObject63.bin"/><Relationship Id="rId18" Type="http://schemas.openxmlformats.org/officeDocument/2006/relationships/image" Target="../media/image83.emf"/><Relationship Id="rId3" Type="http://schemas.openxmlformats.org/officeDocument/2006/relationships/oleObject" Target="../embeddings/oleObject58.bin"/><Relationship Id="rId21" Type="http://schemas.openxmlformats.org/officeDocument/2006/relationships/oleObject" Target="../embeddings/oleObject67.bin"/><Relationship Id="rId7" Type="http://schemas.openxmlformats.org/officeDocument/2006/relationships/oleObject" Target="../embeddings/oleObject60.bin"/><Relationship Id="rId12" Type="http://schemas.openxmlformats.org/officeDocument/2006/relationships/image" Target="../media/image80.emf"/><Relationship Id="rId17" Type="http://schemas.openxmlformats.org/officeDocument/2006/relationships/oleObject" Target="../embeddings/oleObject65.bin"/><Relationship Id="rId2" Type="http://schemas.openxmlformats.org/officeDocument/2006/relationships/slideLayout" Target="../slideLayouts/slideLayout7.xml"/><Relationship Id="rId16" Type="http://schemas.openxmlformats.org/officeDocument/2006/relationships/image" Target="../media/image82.emf"/><Relationship Id="rId20" Type="http://schemas.openxmlformats.org/officeDocument/2006/relationships/image" Target="../media/image84.emf"/><Relationship Id="rId1" Type="http://schemas.openxmlformats.org/officeDocument/2006/relationships/vmlDrawing" Target="../drawings/vmlDrawing9.vml"/><Relationship Id="rId6" Type="http://schemas.openxmlformats.org/officeDocument/2006/relationships/image" Target="../media/image77.emf"/><Relationship Id="rId11" Type="http://schemas.openxmlformats.org/officeDocument/2006/relationships/oleObject" Target="../embeddings/oleObject62.bin"/><Relationship Id="rId5" Type="http://schemas.openxmlformats.org/officeDocument/2006/relationships/oleObject" Target="../embeddings/oleObject59.bin"/><Relationship Id="rId15" Type="http://schemas.openxmlformats.org/officeDocument/2006/relationships/oleObject" Target="../embeddings/oleObject64.bin"/><Relationship Id="rId10" Type="http://schemas.openxmlformats.org/officeDocument/2006/relationships/image" Target="../media/image79.emf"/><Relationship Id="rId19" Type="http://schemas.openxmlformats.org/officeDocument/2006/relationships/oleObject" Target="../embeddings/oleObject66.bin"/><Relationship Id="rId4" Type="http://schemas.openxmlformats.org/officeDocument/2006/relationships/image" Target="../media/image76.emf"/><Relationship Id="rId9" Type="http://schemas.openxmlformats.org/officeDocument/2006/relationships/oleObject" Target="../embeddings/oleObject61.bin"/><Relationship Id="rId14" Type="http://schemas.openxmlformats.org/officeDocument/2006/relationships/image" Target="../media/image81.emf"/><Relationship Id="rId22" Type="http://schemas.openxmlformats.org/officeDocument/2006/relationships/image" Target="../media/image85.emf"/></Relationships>
</file>

<file path=ppt/slides/_rels/slide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4.png"/></Relationships>
</file>

<file path=ppt/slides/_rels/slide1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oleObject" Target="../embeddings/oleObject68.bin"/><Relationship Id="rId7" Type="http://schemas.openxmlformats.org/officeDocument/2006/relationships/oleObject" Target="../embeddings/oleObject70.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99.wmf"/><Relationship Id="rId5" Type="http://schemas.openxmlformats.org/officeDocument/2006/relationships/oleObject" Target="../embeddings/oleObject69.bin"/><Relationship Id="rId4" Type="http://schemas.openxmlformats.org/officeDocument/2006/relationships/image" Target="../media/image98.wmf"/></Relationships>
</file>

<file path=ppt/slides/_rels/slide21.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08.emf"/><Relationship Id="rId13" Type="http://schemas.openxmlformats.org/officeDocument/2006/relationships/oleObject" Target="../embeddings/oleObject73.bin"/><Relationship Id="rId3" Type="http://schemas.openxmlformats.org/officeDocument/2006/relationships/notesSlide" Target="../notesSlides/notesSlide2.xml"/><Relationship Id="rId7" Type="http://schemas.openxmlformats.org/officeDocument/2006/relationships/image" Target="../media/image107.emf"/><Relationship Id="rId12" Type="http://schemas.openxmlformats.org/officeDocument/2006/relationships/image" Target="../media/image104.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106.emf"/><Relationship Id="rId11" Type="http://schemas.openxmlformats.org/officeDocument/2006/relationships/oleObject" Target="../embeddings/oleObject72.bin"/><Relationship Id="rId5" Type="http://schemas.openxmlformats.org/officeDocument/2006/relationships/image" Target="../media/image105.emf"/><Relationship Id="rId10" Type="http://schemas.openxmlformats.org/officeDocument/2006/relationships/image" Target="../media/image103.wmf"/><Relationship Id="rId4" Type="http://schemas.openxmlformats.org/officeDocument/2006/relationships/image" Target="../media/image101.png"/><Relationship Id="rId9" Type="http://schemas.openxmlformats.org/officeDocument/2006/relationships/oleObject" Target="../embeddings/oleObject71.bin"/><Relationship Id="rId14" Type="http://schemas.openxmlformats.org/officeDocument/2006/relationships/image" Target="../media/image100.wmf"/></Relationships>
</file>

<file path=ppt/slides/_rels/slide23.xml.rels><?xml version="1.0" encoding="UTF-8" standalone="yes"?>
<Relationships xmlns="http://schemas.openxmlformats.org/package/2006/relationships"><Relationship Id="rId8" Type="http://schemas.openxmlformats.org/officeDocument/2006/relationships/image" Target="../media/image111.emf"/><Relationship Id="rId13" Type="http://schemas.openxmlformats.org/officeDocument/2006/relationships/image" Target="../media/image113.emf"/><Relationship Id="rId3" Type="http://schemas.openxmlformats.org/officeDocument/2006/relationships/oleObject" Target="../embeddings/oleObject74.bin"/><Relationship Id="rId7" Type="http://schemas.openxmlformats.org/officeDocument/2006/relationships/oleObject" Target="../embeddings/oleObject76.bin"/><Relationship Id="rId12" Type="http://schemas.openxmlformats.org/officeDocument/2006/relationships/oleObject" Target="../embeddings/oleObject78.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110.emf"/><Relationship Id="rId11" Type="http://schemas.openxmlformats.org/officeDocument/2006/relationships/image" Target="../media/image112.wmf"/><Relationship Id="rId5" Type="http://schemas.openxmlformats.org/officeDocument/2006/relationships/oleObject" Target="../embeddings/oleObject75.bin"/><Relationship Id="rId10" Type="http://schemas.openxmlformats.org/officeDocument/2006/relationships/oleObject" Target="../embeddings/oleObject77.bin"/><Relationship Id="rId4" Type="http://schemas.openxmlformats.org/officeDocument/2006/relationships/image" Target="../media/image109.emf"/><Relationship Id="rId9" Type="http://schemas.openxmlformats.org/officeDocument/2006/relationships/image" Target="../media/image114.jpeg"/></Relationships>
</file>

<file path=ppt/slides/_rels/slide24.xml.rels><?xml version="1.0" encoding="UTF-8" standalone="yes"?>
<Relationships xmlns="http://schemas.openxmlformats.org/package/2006/relationships"><Relationship Id="rId8" Type="http://schemas.openxmlformats.org/officeDocument/2006/relationships/image" Target="../media/image117.emf"/><Relationship Id="rId13" Type="http://schemas.openxmlformats.org/officeDocument/2006/relationships/oleObject" Target="../embeddings/oleObject84.bin"/><Relationship Id="rId18" Type="http://schemas.openxmlformats.org/officeDocument/2006/relationships/image" Target="../media/image122.emf"/><Relationship Id="rId3" Type="http://schemas.openxmlformats.org/officeDocument/2006/relationships/oleObject" Target="../embeddings/oleObject79.bin"/><Relationship Id="rId21" Type="http://schemas.openxmlformats.org/officeDocument/2006/relationships/oleObject" Target="../embeddings/oleObject88.bin"/><Relationship Id="rId7" Type="http://schemas.openxmlformats.org/officeDocument/2006/relationships/oleObject" Target="../embeddings/oleObject81.bin"/><Relationship Id="rId12" Type="http://schemas.openxmlformats.org/officeDocument/2006/relationships/image" Target="../media/image119.emf"/><Relationship Id="rId17" Type="http://schemas.openxmlformats.org/officeDocument/2006/relationships/oleObject" Target="../embeddings/oleObject86.bin"/><Relationship Id="rId2" Type="http://schemas.openxmlformats.org/officeDocument/2006/relationships/slideLayout" Target="../slideLayouts/slideLayout7.xml"/><Relationship Id="rId16" Type="http://schemas.openxmlformats.org/officeDocument/2006/relationships/image" Target="../media/image121.emf"/><Relationship Id="rId20" Type="http://schemas.openxmlformats.org/officeDocument/2006/relationships/image" Target="../media/image123.emf"/><Relationship Id="rId1" Type="http://schemas.openxmlformats.org/officeDocument/2006/relationships/vmlDrawing" Target="../drawings/vmlDrawing13.vml"/><Relationship Id="rId6" Type="http://schemas.openxmlformats.org/officeDocument/2006/relationships/image" Target="../media/image116.emf"/><Relationship Id="rId11" Type="http://schemas.openxmlformats.org/officeDocument/2006/relationships/oleObject" Target="../embeddings/oleObject83.bin"/><Relationship Id="rId24" Type="http://schemas.openxmlformats.org/officeDocument/2006/relationships/image" Target="../media/image125.emf"/><Relationship Id="rId5" Type="http://schemas.openxmlformats.org/officeDocument/2006/relationships/oleObject" Target="../embeddings/oleObject80.bin"/><Relationship Id="rId15" Type="http://schemas.openxmlformats.org/officeDocument/2006/relationships/oleObject" Target="../embeddings/oleObject85.bin"/><Relationship Id="rId23" Type="http://schemas.openxmlformats.org/officeDocument/2006/relationships/oleObject" Target="../embeddings/oleObject89.bin"/><Relationship Id="rId10" Type="http://schemas.openxmlformats.org/officeDocument/2006/relationships/image" Target="../media/image118.emf"/><Relationship Id="rId19" Type="http://schemas.openxmlformats.org/officeDocument/2006/relationships/oleObject" Target="../embeddings/oleObject87.bin"/><Relationship Id="rId4" Type="http://schemas.openxmlformats.org/officeDocument/2006/relationships/image" Target="../media/image115.emf"/><Relationship Id="rId9" Type="http://schemas.openxmlformats.org/officeDocument/2006/relationships/oleObject" Target="../embeddings/oleObject82.bin"/><Relationship Id="rId14" Type="http://schemas.openxmlformats.org/officeDocument/2006/relationships/image" Target="../media/image120.emf"/><Relationship Id="rId22" Type="http://schemas.openxmlformats.org/officeDocument/2006/relationships/image" Target="../media/image124.e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92.bin"/><Relationship Id="rId3" Type="http://schemas.openxmlformats.org/officeDocument/2006/relationships/image" Target="../media/image130.png"/><Relationship Id="rId7" Type="http://schemas.openxmlformats.org/officeDocument/2006/relationships/image" Target="../media/image127.e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91.bin"/><Relationship Id="rId11" Type="http://schemas.openxmlformats.org/officeDocument/2006/relationships/image" Target="../media/image129.emf"/><Relationship Id="rId5" Type="http://schemas.openxmlformats.org/officeDocument/2006/relationships/image" Target="../media/image126.emf"/><Relationship Id="rId10" Type="http://schemas.openxmlformats.org/officeDocument/2006/relationships/oleObject" Target="../embeddings/oleObject93.bin"/><Relationship Id="rId4" Type="http://schemas.openxmlformats.org/officeDocument/2006/relationships/oleObject" Target="../embeddings/oleObject90.bin"/><Relationship Id="rId9" Type="http://schemas.openxmlformats.org/officeDocument/2006/relationships/image" Target="../media/image128.emf"/></Relationships>
</file>

<file path=ppt/slides/_rels/slide26.xml.rels><?xml version="1.0" encoding="UTF-8" standalone="yes"?>
<Relationships xmlns="http://schemas.openxmlformats.org/package/2006/relationships"><Relationship Id="rId8" Type="http://schemas.openxmlformats.org/officeDocument/2006/relationships/image" Target="../media/image133.emf"/><Relationship Id="rId3" Type="http://schemas.openxmlformats.org/officeDocument/2006/relationships/oleObject" Target="../embeddings/oleObject94.bin"/><Relationship Id="rId7" Type="http://schemas.openxmlformats.org/officeDocument/2006/relationships/oleObject" Target="../embeddings/oleObject96.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132.emf"/><Relationship Id="rId5" Type="http://schemas.openxmlformats.org/officeDocument/2006/relationships/oleObject" Target="../embeddings/oleObject95.bin"/><Relationship Id="rId4" Type="http://schemas.openxmlformats.org/officeDocument/2006/relationships/image" Target="../media/image131.emf"/></Relationships>
</file>

<file path=ppt/slides/_rels/slide27.xml.rels><?xml version="1.0" encoding="UTF-8" standalone="yes"?>
<Relationships xmlns="http://schemas.openxmlformats.org/package/2006/relationships"><Relationship Id="rId8" Type="http://schemas.openxmlformats.org/officeDocument/2006/relationships/image" Target="../media/image135.emf"/><Relationship Id="rId13" Type="http://schemas.openxmlformats.org/officeDocument/2006/relationships/oleObject" Target="../embeddings/oleObject101.bin"/><Relationship Id="rId18" Type="http://schemas.openxmlformats.org/officeDocument/2006/relationships/image" Target="../media/image140.emf"/><Relationship Id="rId3" Type="http://schemas.openxmlformats.org/officeDocument/2006/relationships/image" Target="../media/image142.png"/><Relationship Id="rId7" Type="http://schemas.openxmlformats.org/officeDocument/2006/relationships/oleObject" Target="../embeddings/oleObject98.bin"/><Relationship Id="rId12" Type="http://schemas.openxmlformats.org/officeDocument/2006/relationships/image" Target="../media/image137.emf"/><Relationship Id="rId17" Type="http://schemas.openxmlformats.org/officeDocument/2006/relationships/oleObject" Target="../embeddings/oleObject103.bin"/><Relationship Id="rId2" Type="http://schemas.openxmlformats.org/officeDocument/2006/relationships/slideLayout" Target="../slideLayouts/slideLayout7.xml"/><Relationship Id="rId16" Type="http://schemas.openxmlformats.org/officeDocument/2006/relationships/image" Target="../media/image139.emf"/><Relationship Id="rId20" Type="http://schemas.openxmlformats.org/officeDocument/2006/relationships/image" Target="../media/image141.emf"/><Relationship Id="rId1" Type="http://schemas.openxmlformats.org/officeDocument/2006/relationships/vmlDrawing" Target="../drawings/vmlDrawing16.vml"/><Relationship Id="rId6" Type="http://schemas.openxmlformats.org/officeDocument/2006/relationships/image" Target="../media/image134.emf"/><Relationship Id="rId11" Type="http://schemas.openxmlformats.org/officeDocument/2006/relationships/oleObject" Target="../embeddings/oleObject100.bin"/><Relationship Id="rId5" Type="http://schemas.openxmlformats.org/officeDocument/2006/relationships/oleObject" Target="../embeddings/oleObject97.bin"/><Relationship Id="rId15" Type="http://schemas.openxmlformats.org/officeDocument/2006/relationships/oleObject" Target="../embeddings/oleObject102.bin"/><Relationship Id="rId10" Type="http://schemas.openxmlformats.org/officeDocument/2006/relationships/image" Target="../media/image136.emf"/><Relationship Id="rId19" Type="http://schemas.openxmlformats.org/officeDocument/2006/relationships/oleObject" Target="../embeddings/oleObject104.bin"/><Relationship Id="rId4" Type="http://schemas.openxmlformats.org/officeDocument/2006/relationships/image" Target="../media/image143.jpeg"/><Relationship Id="rId9" Type="http://schemas.openxmlformats.org/officeDocument/2006/relationships/oleObject" Target="../embeddings/oleObject99.bin"/><Relationship Id="rId14" Type="http://schemas.openxmlformats.org/officeDocument/2006/relationships/image" Target="../media/image138.emf"/></Relationships>
</file>

<file path=ppt/slides/_rels/slide28.xml.rels><?xml version="1.0" encoding="UTF-8" standalone="yes"?>
<Relationships xmlns="http://schemas.openxmlformats.org/package/2006/relationships"><Relationship Id="rId8" Type="http://schemas.openxmlformats.org/officeDocument/2006/relationships/image" Target="../media/image146.emf"/><Relationship Id="rId13" Type="http://schemas.openxmlformats.org/officeDocument/2006/relationships/image" Target="../media/image148.emf"/><Relationship Id="rId18" Type="http://schemas.openxmlformats.org/officeDocument/2006/relationships/oleObject" Target="../embeddings/oleObject112.bin"/><Relationship Id="rId3" Type="http://schemas.openxmlformats.org/officeDocument/2006/relationships/oleObject" Target="../embeddings/oleObject105.bin"/><Relationship Id="rId21" Type="http://schemas.openxmlformats.org/officeDocument/2006/relationships/image" Target="../media/image152.emf"/><Relationship Id="rId7" Type="http://schemas.openxmlformats.org/officeDocument/2006/relationships/oleObject" Target="../embeddings/oleObject107.bin"/><Relationship Id="rId12" Type="http://schemas.openxmlformats.org/officeDocument/2006/relationships/oleObject" Target="../embeddings/oleObject109.bin"/><Relationship Id="rId17" Type="http://schemas.openxmlformats.org/officeDocument/2006/relationships/image" Target="../media/image150.emf"/><Relationship Id="rId2" Type="http://schemas.openxmlformats.org/officeDocument/2006/relationships/slideLayout" Target="../slideLayouts/slideLayout7.xml"/><Relationship Id="rId16" Type="http://schemas.openxmlformats.org/officeDocument/2006/relationships/oleObject" Target="../embeddings/oleObject111.bin"/><Relationship Id="rId20" Type="http://schemas.openxmlformats.org/officeDocument/2006/relationships/oleObject" Target="../embeddings/oleObject113.bin"/><Relationship Id="rId1" Type="http://schemas.openxmlformats.org/officeDocument/2006/relationships/vmlDrawing" Target="../drawings/vmlDrawing17.vml"/><Relationship Id="rId6" Type="http://schemas.openxmlformats.org/officeDocument/2006/relationships/image" Target="../media/image145.emf"/><Relationship Id="rId11" Type="http://schemas.openxmlformats.org/officeDocument/2006/relationships/image" Target="../media/image147.emf"/><Relationship Id="rId5" Type="http://schemas.openxmlformats.org/officeDocument/2006/relationships/oleObject" Target="../embeddings/oleObject106.bin"/><Relationship Id="rId15" Type="http://schemas.openxmlformats.org/officeDocument/2006/relationships/image" Target="../media/image149.emf"/><Relationship Id="rId23" Type="http://schemas.openxmlformats.org/officeDocument/2006/relationships/image" Target="../media/image153.emf"/><Relationship Id="rId10" Type="http://schemas.openxmlformats.org/officeDocument/2006/relationships/oleObject" Target="../embeddings/oleObject108.bin"/><Relationship Id="rId19" Type="http://schemas.openxmlformats.org/officeDocument/2006/relationships/image" Target="../media/image151.emf"/><Relationship Id="rId4" Type="http://schemas.openxmlformats.org/officeDocument/2006/relationships/image" Target="../media/image144.emf"/><Relationship Id="rId9" Type="http://schemas.openxmlformats.org/officeDocument/2006/relationships/image" Target="../media/image154.jpeg"/><Relationship Id="rId14" Type="http://schemas.openxmlformats.org/officeDocument/2006/relationships/oleObject" Target="../embeddings/oleObject110.bin"/><Relationship Id="rId22" Type="http://schemas.openxmlformats.org/officeDocument/2006/relationships/oleObject" Target="../embeddings/oleObject114.bin"/></Relationships>
</file>

<file path=ppt/slides/_rels/slide29.xml.rels><?xml version="1.0" encoding="UTF-8" standalone="yes"?>
<Relationships xmlns="http://schemas.openxmlformats.org/package/2006/relationships"><Relationship Id="rId8" Type="http://schemas.openxmlformats.org/officeDocument/2006/relationships/image" Target="../media/image157.emf"/><Relationship Id="rId13" Type="http://schemas.openxmlformats.org/officeDocument/2006/relationships/oleObject" Target="../embeddings/oleObject120.bin"/><Relationship Id="rId18" Type="http://schemas.openxmlformats.org/officeDocument/2006/relationships/image" Target="../media/image162.emf"/><Relationship Id="rId3" Type="http://schemas.openxmlformats.org/officeDocument/2006/relationships/oleObject" Target="../embeddings/oleObject115.bin"/><Relationship Id="rId7" Type="http://schemas.openxmlformats.org/officeDocument/2006/relationships/oleObject" Target="../embeddings/oleObject117.bin"/><Relationship Id="rId12" Type="http://schemas.openxmlformats.org/officeDocument/2006/relationships/image" Target="../media/image159.emf"/><Relationship Id="rId17" Type="http://schemas.openxmlformats.org/officeDocument/2006/relationships/oleObject" Target="../embeddings/oleObject122.bin"/><Relationship Id="rId2" Type="http://schemas.openxmlformats.org/officeDocument/2006/relationships/slideLayout" Target="../slideLayouts/slideLayout7.xml"/><Relationship Id="rId16" Type="http://schemas.openxmlformats.org/officeDocument/2006/relationships/image" Target="../media/image161.emf"/><Relationship Id="rId20" Type="http://schemas.openxmlformats.org/officeDocument/2006/relationships/image" Target="../media/image163.emf"/><Relationship Id="rId1" Type="http://schemas.openxmlformats.org/officeDocument/2006/relationships/vmlDrawing" Target="../drawings/vmlDrawing18.vml"/><Relationship Id="rId6" Type="http://schemas.openxmlformats.org/officeDocument/2006/relationships/image" Target="../media/image156.emf"/><Relationship Id="rId11" Type="http://schemas.openxmlformats.org/officeDocument/2006/relationships/oleObject" Target="../embeddings/oleObject119.bin"/><Relationship Id="rId5" Type="http://schemas.openxmlformats.org/officeDocument/2006/relationships/oleObject" Target="../embeddings/oleObject116.bin"/><Relationship Id="rId15" Type="http://schemas.openxmlformats.org/officeDocument/2006/relationships/oleObject" Target="../embeddings/oleObject121.bin"/><Relationship Id="rId10" Type="http://schemas.openxmlformats.org/officeDocument/2006/relationships/image" Target="../media/image158.emf"/><Relationship Id="rId19" Type="http://schemas.openxmlformats.org/officeDocument/2006/relationships/oleObject" Target="../embeddings/oleObject123.bin"/><Relationship Id="rId4" Type="http://schemas.openxmlformats.org/officeDocument/2006/relationships/image" Target="../media/image155.emf"/><Relationship Id="rId9" Type="http://schemas.openxmlformats.org/officeDocument/2006/relationships/oleObject" Target="../embeddings/oleObject118.bin"/><Relationship Id="rId14" Type="http://schemas.openxmlformats.org/officeDocument/2006/relationships/image" Target="../media/image160.emf"/></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file:///C:\Users\fanfei\Desktop\&#22823;&#23398;&#29289;&#29702;2022\&#35270;&#39057;\&#27178;&#27874;&#28436;&#31034;.mp4" TargetMode="External"/><Relationship Id="rId7" Type="http://schemas.openxmlformats.org/officeDocument/2006/relationships/slideLayout" Target="../slideLayouts/slideLayout7.xml"/><Relationship Id="rId2" Type="http://schemas.openxmlformats.org/officeDocument/2006/relationships/video" Target="file:///C:\Users\fanfei\Desktop\&#22823;&#23398;&#29289;&#29702;2022\&#35270;&#39057;\&#27178;&#27874;&#19982;&#32437;&#27874;.mp4" TargetMode="External"/><Relationship Id="rId1" Type="http://schemas.microsoft.com/office/2007/relationships/media" Target="file:///C:\Users\fanfei\Desktop\&#22823;&#23398;&#29289;&#29702;2022\&#35270;&#39057;\&#27178;&#27874;&#19982;&#32437;&#27874;.mp4" TargetMode="External"/><Relationship Id="rId6" Type="http://schemas.openxmlformats.org/officeDocument/2006/relationships/video" Target="file:///C:\Users\fanfei\Desktop\&#22823;&#23398;&#29289;&#29702;2022\&#35270;&#39057;\&#32437;&#27874;&#28436;&#31034;.mp4" TargetMode="External"/><Relationship Id="rId5" Type="http://schemas.microsoft.com/office/2007/relationships/media" Target="file:///C:\Users\fanfei\Desktop\&#22823;&#23398;&#29289;&#29702;2022\&#35270;&#39057;\&#32437;&#27874;&#28436;&#31034;.mp4" TargetMode="External"/><Relationship Id="rId10" Type="http://schemas.openxmlformats.org/officeDocument/2006/relationships/image" Target="../media/image3.png"/><Relationship Id="rId4" Type="http://schemas.openxmlformats.org/officeDocument/2006/relationships/video" Target="file:///C:\Users\fanfei\Desktop\&#22823;&#23398;&#29289;&#29702;2022\&#35270;&#39057;\&#27178;&#27874;&#28436;&#31034;.mp4" TargetMode="External"/><Relationship Id="rId9"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166.emf"/><Relationship Id="rId13" Type="http://schemas.openxmlformats.org/officeDocument/2006/relationships/oleObject" Target="../embeddings/oleObject129.bin"/><Relationship Id="rId18" Type="http://schemas.openxmlformats.org/officeDocument/2006/relationships/image" Target="../media/image173.png"/><Relationship Id="rId3" Type="http://schemas.openxmlformats.org/officeDocument/2006/relationships/oleObject" Target="../embeddings/oleObject124.bin"/><Relationship Id="rId21" Type="http://schemas.openxmlformats.org/officeDocument/2006/relationships/oleObject" Target="../embeddings/oleObject131.bin"/><Relationship Id="rId7" Type="http://schemas.openxmlformats.org/officeDocument/2006/relationships/oleObject" Target="../embeddings/oleObject126.bin"/><Relationship Id="rId12" Type="http://schemas.openxmlformats.org/officeDocument/2006/relationships/image" Target="../media/image168.emf"/><Relationship Id="rId17" Type="http://schemas.openxmlformats.org/officeDocument/2006/relationships/image" Target="../media/image172.png"/><Relationship Id="rId2" Type="http://schemas.openxmlformats.org/officeDocument/2006/relationships/slideLayout" Target="../slideLayouts/slideLayout7.xml"/><Relationship Id="rId16" Type="http://schemas.openxmlformats.org/officeDocument/2006/relationships/image" Target="../media/image170.emf"/><Relationship Id="rId20" Type="http://schemas.openxmlformats.org/officeDocument/2006/relationships/image" Target="../media/image175.jpeg"/><Relationship Id="rId1" Type="http://schemas.openxmlformats.org/officeDocument/2006/relationships/vmlDrawing" Target="../drawings/vmlDrawing19.vml"/><Relationship Id="rId6" Type="http://schemas.openxmlformats.org/officeDocument/2006/relationships/image" Target="../media/image165.emf"/><Relationship Id="rId11" Type="http://schemas.openxmlformats.org/officeDocument/2006/relationships/oleObject" Target="../embeddings/oleObject128.bin"/><Relationship Id="rId5" Type="http://schemas.openxmlformats.org/officeDocument/2006/relationships/oleObject" Target="../embeddings/oleObject125.bin"/><Relationship Id="rId15" Type="http://schemas.openxmlformats.org/officeDocument/2006/relationships/oleObject" Target="../embeddings/oleObject130.bin"/><Relationship Id="rId10" Type="http://schemas.openxmlformats.org/officeDocument/2006/relationships/image" Target="../media/image167.emf"/><Relationship Id="rId19" Type="http://schemas.openxmlformats.org/officeDocument/2006/relationships/image" Target="../media/image174.png"/><Relationship Id="rId4" Type="http://schemas.openxmlformats.org/officeDocument/2006/relationships/image" Target="../media/image164.emf"/><Relationship Id="rId9" Type="http://schemas.openxmlformats.org/officeDocument/2006/relationships/oleObject" Target="../embeddings/oleObject127.bin"/><Relationship Id="rId14" Type="http://schemas.openxmlformats.org/officeDocument/2006/relationships/image" Target="../media/image169.emf"/><Relationship Id="rId22" Type="http://schemas.openxmlformats.org/officeDocument/2006/relationships/image" Target="../media/image171.e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34.bin"/><Relationship Id="rId13" Type="http://schemas.openxmlformats.org/officeDocument/2006/relationships/image" Target="../media/image180.emf"/><Relationship Id="rId3" Type="http://schemas.openxmlformats.org/officeDocument/2006/relationships/image" Target="../media/image181.png"/><Relationship Id="rId7" Type="http://schemas.openxmlformats.org/officeDocument/2006/relationships/image" Target="../media/image177.emf"/><Relationship Id="rId12" Type="http://schemas.openxmlformats.org/officeDocument/2006/relationships/oleObject" Target="../embeddings/oleObject136.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133.bin"/><Relationship Id="rId11" Type="http://schemas.openxmlformats.org/officeDocument/2006/relationships/image" Target="../media/image179.emf"/><Relationship Id="rId5" Type="http://schemas.openxmlformats.org/officeDocument/2006/relationships/image" Target="../media/image176.emf"/><Relationship Id="rId15" Type="http://schemas.openxmlformats.org/officeDocument/2006/relationships/hyperlink" Target="&#32032;&#26448;/&#24800;&#26356;&#26031;&#21407;&#29702;.swf" TargetMode="External"/><Relationship Id="rId10" Type="http://schemas.openxmlformats.org/officeDocument/2006/relationships/oleObject" Target="../embeddings/oleObject135.bin"/><Relationship Id="rId4" Type="http://schemas.openxmlformats.org/officeDocument/2006/relationships/oleObject" Target="../embeddings/oleObject132.bin"/><Relationship Id="rId9" Type="http://schemas.openxmlformats.org/officeDocument/2006/relationships/image" Target="../media/image178.emf"/><Relationship Id="rId14" Type="http://schemas.openxmlformats.org/officeDocument/2006/relationships/hyperlink" Target="file:///H:\&#21160;&#30011;\&#24377;&#31783;&#25391;&#23376;1(&#21147;&#30340;&#21464;&#21270;&#65289;.swf"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184.emf"/><Relationship Id="rId3" Type="http://schemas.openxmlformats.org/officeDocument/2006/relationships/oleObject" Target="../embeddings/oleObject137.bin"/><Relationship Id="rId7" Type="http://schemas.openxmlformats.org/officeDocument/2006/relationships/oleObject" Target="../embeddings/oleObject139.bin"/><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183.emf"/><Relationship Id="rId11" Type="http://schemas.openxmlformats.org/officeDocument/2006/relationships/hyperlink" Target="&#32032;&#26448;/&#21453;&#23556;1.swf" TargetMode="External"/><Relationship Id="rId5" Type="http://schemas.openxmlformats.org/officeDocument/2006/relationships/oleObject" Target="../embeddings/oleObject138.bin"/><Relationship Id="rId10" Type="http://schemas.openxmlformats.org/officeDocument/2006/relationships/hyperlink" Target="&#32032;&#26448;/&#25240;&#23556;.swf" TargetMode="External"/><Relationship Id="rId4" Type="http://schemas.openxmlformats.org/officeDocument/2006/relationships/image" Target="../media/image182.emf"/><Relationship Id="rId9" Type="http://schemas.openxmlformats.org/officeDocument/2006/relationships/hyperlink" Target="file:///H:\&#21160;&#30011;\&#24377;&#31783;&#25391;&#23376;1(&#21147;&#30340;&#21464;&#21270;&#65289;.swf"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86.jpeg"/><Relationship Id="rId7" Type="http://schemas.openxmlformats.org/officeDocument/2006/relationships/hyperlink" Target="&#32032;&#26448;/&#27874;&#29420;&#31435;&#20256;&#25773;&#30340;&#28436;&#31034;4.swf" TargetMode="External"/><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hyperlink" Target="file:///H:\&#21160;&#30011;\&#24377;&#31783;&#25391;&#23376;1(&#21147;&#30340;&#21464;&#21270;&#65289;.swf" TargetMode="External"/><Relationship Id="rId5" Type="http://schemas.openxmlformats.org/officeDocument/2006/relationships/image" Target="../media/image185.emf"/><Relationship Id="rId4" Type="http://schemas.openxmlformats.org/officeDocument/2006/relationships/oleObject" Target="../embeddings/oleObject140.bin"/></Relationships>
</file>

<file path=ppt/slides/_rels/slide34.xml.rels><?xml version="1.0" encoding="UTF-8" standalone="yes"?>
<Relationships xmlns="http://schemas.openxmlformats.org/package/2006/relationships"><Relationship Id="rId3" Type="http://schemas.openxmlformats.org/officeDocument/2006/relationships/video" Target="file:///C:\Users\fanfei\Desktop\&#22823;&#23398;&#29289;&#29702;2022\&#35270;&#39057;\&#27874;&#30340;&#24178;&#28041;.mp4" TargetMode="External"/><Relationship Id="rId7" Type="http://schemas.openxmlformats.org/officeDocument/2006/relationships/image" Target="../media/image188.png"/><Relationship Id="rId2" Type="http://schemas.microsoft.com/office/2007/relationships/media" Target="file:///C:\Users\fanfei\Desktop\&#22823;&#23398;&#29289;&#29702;2022\&#35270;&#39057;\&#27874;&#30340;&#24178;&#28041;.mp4" TargetMode="External"/><Relationship Id="rId1" Type="http://schemas.openxmlformats.org/officeDocument/2006/relationships/vmlDrawing" Target="../drawings/vmlDrawing23.vml"/><Relationship Id="rId6" Type="http://schemas.openxmlformats.org/officeDocument/2006/relationships/image" Target="../media/image187.wmf"/><Relationship Id="rId5" Type="http://schemas.openxmlformats.org/officeDocument/2006/relationships/oleObject" Target="../embeddings/oleObject141.bin"/><Relationship Id="rId4"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191.emf"/><Relationship Id="rId13" Type="http://schemas.openxmlformats.org/officeDocument/2006/relationships/oleObject" Target="../embeddings/oleObject147.bin"/><Relationship Id="rId18" Type="http://schemas.openxmlformats.org/officeDocument/2006/relationships/image" Target="../media/image196.emf"/><Relationship Id="rId3" Type="http://schemas.openxmlformats.org/officeDocument/2006/relationships/oleObject" Target="../embeddings/oleObject142.bin"/><Relationship Id="rId21" Type="http://schemas.openxmlformats.org/officeDocument/2006/relationships/oleObject" Target="../embeddings/oleObject151.bin"/><Relationship Id="rId7" Type="http://schemas.openxmlformats.org/officeDocument/2006/relationships/oleObject" Target="../embeddings/oleObject144.bin"/><Relationship Id="rId12" Type="http://schemas.openxmlformats.org/officeDocument/2006/relationships/image" Target="../media/image193.emf"/><Relationship Id="rId17" Type="http://schemas.openxmlformats.org/officeDocument/2006/relationships/oleObject" Target="../embeddings/oleObject149.bin"/><Relationship Id="rId2" Type="http://schemas.openxmlformats.org/officeDocument/2006/relationships/slideLayout" Target="../slideLayouts/slideLayout7.xml"/><Relationship Id="rId16" Type="http://schemas.openxmlformats.org/officeDocument/2006/relationships/image" Target="../media/image195.emf"/><Relationship Id="rId20" Type="http://schemas.openxmlformats.org/officeDocument/2006/relationships/image" Target="../media/image197.emf"/><Relationship Id="rId1" Type="http://schemas.openxmlformats.org/officeDocument/2006/relationships/vmlDrawing" Target="../drawings/vmlDrawing24.vml"/><Relationship Id="rId6" Type="http://schemas.openxmlformats.org/officeDocument/2006/relationships/image" Target="../media/image190.emf"/><Relationship Id="rId11" Type="http://schemas.openxmlformats.org/officeDocument/2006/relationships/oleObject" Target="../embeddings/oleObject146.bin"/><Relationship Id="rId24" Type="http://schemas.openxmlformats.org/officeDocument/2006/relationships/image" Target="../media/image199.emf"/><Relationship Id="rId5" Type="http://schemas.openxmlformats.org/officeDocument/2006/relationships/oleObject" Target="../embeddings/oleObject143.bin"/><Relationship Id="rId15" Type="http://schemas.openxmlformats.org/officeDocument/2006/relationships/oleObject" Target="../embeddings/oleObject148.bin"/><Relationship Id="rId23" Type="http://schemas.openxmlformats.org/officeDocument/2006/relationships/oleObject" Target="../embeddings/oleObject152.bin"/><Relationship Id="rId10" Type="http://schemas.openxmlformats.org/officeDocument/2006/relationships/image" Target="../media/image192.emf"/><Relationship Id="rId19" Type="http://schemas.openxmlformats.org/officeDocument/2006/relationships/oleObject" Target="../embeddings/oleObject150.bin"/><Relationship Id="rId4" Type="http://schemas.openxmlformats.org/officeDocument/2006/relationships/image" Target="../media/image189.emf"/><Relationship Id="rId9" Type="http://schemas.openxmlformats.org/officeDocument/2006/relationships/oleObject" Target="../embeddings/oleObject145.bin"/><Relationship Id="rId14" Type="http://schemas.openxmlformats.org/officeDocument/2006/relationships/image" Target="../media/image194.emf"/><Relationship Id="rId22" Type="http://schemas.openxmlformats.org/officeDocument/2006/relationships/image" Target="../media/image198.emf"/></Relationships>
</file>

<file path=ppt/slides/_rels/slide36.xml.rels><?xml version="1.0" encoding="UTF-8" standalone="yes"?>
<Relationships xmlns="http://schemas.openxmlformats.org/package/2006/relationships"><Relationship Id="rId8" Type="http://schemas.openxmlformats.org/officeDocument/2006/relationships/image" Target="../media/image202.emf"/><Relationship Id="rId3" Type="http://schemas.openxmlformats.org/officeDocument/2006/relationships/oleObject" Target="../embeddings/oleObject153.bin"/><Relationship Id="rId7" Type="http://schemas.openxmlformats.org/officeDocument/2006/relationships/oleObject" Target="../embeddings/oleObject155.bin"/><Relationship Id="rId12" Type="http://schemas.openxmlformats.org/officeDocument/2006/relationships/image" Target="../media/image204.emf"/><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201.emf"/><Relationship Id="rId11" Type="http://schemas.openxmlformats.org/officeDocument/2006/relationships/oleObject" Target="../embeddings/oleObject157.bin"/><Relationship Id="rId5" Type="http://schemas.openxmlformats.org/officeDocument/2006/relationships/oleObject" Target="../embeddings/oleObject154.bin"/><Relationship Id="rId10" Type="http://schemas.openxmlformats.org/officeDocument/2006/relationships/image" Target="../media/image203.emf"/><Relationship Id="rId4" Type="http://schemas.openxmlformats.org/officeDocument/2006/relationships/image" Target="../media/image200.emf"/><Relationship Id="rId9" Type="http://schemas.openxmlformats.org/officeDocument/2006/relationships/oleObject" Target="../embeddings/oleObject156.bin"/></Relationships>
</file>

<file path=ppt/slides/_rels/slide37.xml.rels><?xml version="1.0" encoding="UTF-8" standalone="yes"?>
<Relationships xmlns="http://schemas.openxmlformats.org/package/2006/relationships"><Relationship Id="rId8" Type="http://schemas.openxmlformats.org/officeDocument/2006/relationships/image" Target="../media/image207.emf"/><Relationship Id="rId13" Type="http://schemas.openxmlformats.org/officeDocument/2006/relationships/oleObject" Target="../embeddings/oleObject163.bin"/><Relationship Id="rId3" Type="http://schemas.openxmlformats.org/officeDocument/2006/relationships/oleObject" Target="../embeddings/oleObject158.bin"/><Relationship Id="rId7" Type="http://schemas.openxmlformats.org/officeDocument/2006/relationships/oleObject" Target="../embeddings/oleObject160.bin"/><Relationship Id="rId12" Type="http://schemas.openxmlformats.org/officeDocument/2006/relationships/image" Target="../media/image209.emf"/><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206.emf"/><Relationship Id="rId11" Type="http://schemas.openxmlformats.org/officeDocument/2006/relationships/oleObject" Target="../embeddings/oleObject162.bin"/><Relationship Id="rId5" Type="http://schemas.openxmlformats.org/officeDocument/2006/relationships/oleObject" Target="../embeddings/oleObject159.bin"/><Relationship Id="rId10" Type="http://schemas.openxmlformats.org/officeDocument/2006/relationships/image" Target="../media/image208.emf"/><Relationship Id="rId4" Type="http://schemas.openxmlformats.org/officeDocument/2006/relationships/image" Target="../media/image205.emf"/><Relationship Id="rId9" Type="http://schemas.openxmlformats.org/officeDocument/2006/relationships/oleObject" Target="../embeddings/oleObject161.bin"/><Relationship Id="rId14" Type="http://schemas.openxmlformats.org/officeDocument/2006/relationships/image" Target="../media/image210.emf"/></Relationships>
</file>

<file path=ppt/slides/_rels/slide38.xml.rels><?xml version="1.0" encoding="UTF-8" standalone="yes"?>
<Relationships xmlns="http://schemas.openxmlformats.org/package/2006/relationships"><Relationship Id="rId8" Type="http://schemas.openxmlformats.org/officeDocument/2006/relationships/image" Target="../media/image213.emf"/><Relationship Id="rId13" Type="http://schemas.openxmlformats.org/officeDocument/2006/relationships/oleObject" Target="../embeddings/oleObject169.bin"/><Relationship Id="rId3" Type="http://schemas.openxmlformats.org/officeDocument/2006/relationships/oleObject" Target="../embeddings/oleObject164.bin"/><Relationship Id="rId7" Type="http://schemas.openxmlformats.org/officeDocument/2006/relationships/oleObject" Target="../embeddings/oleObject166.bin"/><Relationship Id="rId12" Type="http://schemas.openxmlformats.org/officeDocument/2006/relationships/image" Target="../media/image215.emf"/><Relationship Id="rId2" Type="http://schemas.openxmlformats.org/officeDocument/2006/relationships/slideLayout" Target="../slideLayouts/slideLayout7.xml"/><Relationship Id="rId16" Type="http://schemas.openxmlformats.org/officeDocument/2006/relationships/image" Target="../media/image218.jpeg"/><Relationship Id="rId1" Type="http://schemas.openxmlformats.org/officeDocument/2006/relationships/vmlDrawing" Target="../drawings/vmlDrawing27.vml"/><Relationship Id="rId6" Type="http://schemas.openxmlformats.org/officeDocument/2006/relationships/image" Target="../media/image212.emf"/><Relationship Id="rId11" Type="http://schemas.openxmlformats.org/officeDocument/2006/relationships/oleObject" Target="../embeddings/oleObject168.bin"/><Relationship Id="rId5" Type="http://schemas.openxmlformats.org/officeDocument/2006/relationships/oleObject" Target="../embeddings/oleObject165.bin"/><Relationship Id="rId15" Type="http://schemas.openxmlformats.org/officeDocument/2006/relationships/image" Target="../media/image217.jpeg"/><Relationship Id="rId10" Type="http://schemas.openxmlformats.org/officeDocument/2006/relationships/image" Target="../media/image214.emf"/><Relationship Id="rId4" Type="http://schemas.openxmlformats.org/officeDocument/2006/relationships/image" Target="../media/image211.emf"/><Relationship Id="rId9" Type="http://schemas.openxmlformats.org/officeDocument/2006/relationships/oleObject" Target="../embeddings/oleObject167.bin"/><Relationship Id="rId14" Type="http://schemas.openxmlformats.org/officeDocument/2006/relationships/image" Target="../media/image216.emf"/></Relationships>
</file>

<file path=ppt/slides/_rels/slide39.xml.rels><?xml version="1.0" encoding="UTF-8" standalone="yes"?>
<Relationships xmlns="http://schemas.openxmlformats.org/package/2006/relationships"><Relationship Id="rId8" Type="http://schemas.openxmlformats.org/officeDocument/2006/relationships/image" Target="../media/image221.emf"/><Relationship Id="rId13" Type="http://schemas.openxmlformats.org/officeDocument/2006/relationships/oleObject" Target="../embeddings/oleObject175.bin"/><Relationship Id="rId18" Type="http://schemas.openxmlformats.org/officeDocument/2006/relationships/image" Target="../media/image226.emf"/><Relationship Id="rId3" Type="http://schemas.openxmlformats.org/officeDocument/2006/relationships/oleObject" Target="../embeddings/oleObject170.bin"/><Relationship Id="rId21" Type="http://schemas.openxmlformats.org/officeDocument/2006/relationships/oleObject" Target="../embeddings/oleObject179.bin"/><Relationship Id="rId7" Type="http://schemas.openxmlformats.org/officeDocument/2006/relationships/oleObject" Target="../embeddings/oleObject172.bin"/><Relationship Id="rId12" Type="http://schemas.openxmlformats.org/officeDocument/2006/relationships/image" Target="../media/image223.emf"/><Relationship Id="rId17" Type="http://schemas.openxmlformats.org/officeDocument/2006/relationships/oleObject" Target="../embeddings/oleObject177.bin"/><Relationship Id="rId2" Type="http://schemas.openxmlformats.org/officeDocument/2006/relationships/slideLayout" Target="../slideLayouts/slideLayout7.xml"/><Relationship Id="rId16" Type="http://schemas.openxmlformats.org/officeDocument/2006/relationships/image" Target="../media/image225.emf"/><Relationship Id="rId20" Type="http://schemas.openxmlformats.org/officeDocument/2006/relationships/image" Target="../media/image227.emf"/><Relationship Id="rId1" Type="http://schemas.openxmlformats.org/officeDocument/2006/relationships/vmlDrawing" Target="../drawings/vmlDrawing28.vml"/><Relationship Id="rId6" Type="http://schemas.openxmlformats.org/officeDocument/2006/relationships/image" Target="../media/image220.emf"/><Relationship Id="rId11" Type="http://schemas.openxmlformats.org/officeDocument/2006/relationships/oleObject" Target="../embeddings/oleObject174.bin"/><Relationship Id="rId5" Type="http://schemas.openxmlformats.org/officeDocument/2006/relationships/oleObject" Target="../embeddings/oleObject171.bin"/><Relationship Id="rId15" Type="http://schemas.openxmlformats.org/officeDocument/2006/relationships/oleObject" Target="../embeddings/oleObject176.bin"/><Relationship Id="rId10" Type="http://schemas.openxmlformats.org/officeDocument/2006/relationships/image" Target="../media/image222.emf"/><Relationship Id="rId19" Type="http://schemas.openxmlformats.org/officeDocument/2006/relationships/oleObject" Target="../embeddings/oleObject178.bin"/><Relationship Id="rId4" Type="http://schemas.openxmlformats.org/officeDocument/2006/relationships/image" Target="../media/image219.emf"/><Relationship Id="rId9" Type="http://schemas.openxmlformats.org/officeDocument/2006/relationships/oleObject" Target="../embeddings/oleObject173.bin"/><Relationship Id="rId14" Type="http://schemas.openxmlformats.org/officeDocument/2006/relationships/image" Target="../media/image224.emf"/><Relationship Id="rId22" Type="http://schemas.openxmlformats.org/officeDocument/2006/relationships/image" Target="../media/image228.emf"/></Relationships>
</file>

<file path=ppt/slides/_rels/slide4.xml.rels><?xml version="1.0" encoding="UTF-8" standalone="yes"?>
<Relationships xmlns="http://schemas.openxmlformats.org/package/2006/relationships"><Relationship Id="rId13" Type="http://schemas.openxmlformats.org/officeDocument/2006/relationships/image" Target="../media/image8.emf"/><Relationship Id="rId18" Type="http://schemas.openxmlformats.org/officeDocument/2006/relationships/image" Target="../media/image21.jpeg"/><Relationship Id="rId26" Type="http://schemas.openxmlformats.org/officeDocument/2006/relationships/oleObject" Target="../embeddings/oleObject9.bin"/><Relationship Id="rId39" Type="http://schemas.openxmlformats.org/officeDocument/2006/relationships/image" Target="../media/image18.emf"/><Relationship Id="rId21" Type="http://schemas.openxmlformats.org/officeDocument/2006/relationships/image" Target="../media/image24.jpeg"/><Relationship Id="rId34" Type="http://schemas.openxmlformats.org/officeDocument/2006/relationships/oleObject" Target="../embeddings/oleObject13.bin"/><Relationship Id="rId42" Type="http://schemas.openxmlformats.org/officeDocument/2006/relationships/hyperlink" Target="&#21160;&#30011;/&#24377;&#31783;&#25391;&#23376;1(&#21147;&#30340;&#21464;&#21270;&#65289;.swf" TargetMode="External"/><Relationship Id="rId7" Type="http://schemas.openxmlformats.org/officeDocument/2006/relationships/image" Target="../media/image5.emf"/><Relationship Id="rId2" Type="http://schemas.openxmlformats.org/officeDocument/2006/relationships/slideLayout" Target="../slideLayouts/slideLayout7.xml"/><Relationship Id="rId16" Type="http://schemas.openxmlformats.org/officeDocument/2006/relationships/oleObject" Target="../embeddings/oleObject7.bin"/><Relationship Id="rId20" Type="http://schemas.openxmlformats.org/officeDocument/2006/relationships/image" Target="../media/image23.jpeg"/><Relationship Id="rId29" Type="http://schemas.openxmlformats.org/officeDocument/2006/relationships/image" Target="../media/image13.emf"/><Relationship Id="rId41" Type="http://schemas.openxmlformats.org/officeDocument/2006/relationships/image" Target="../media/image19.emf"/><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emf"/><Relationship Id="rId24" Type="http://schemas.openxmlformats.org/officeDocument/2006/relationships/oleObject" Target="../embeddings/oleObject8.bin"/><Relationship Id="rId32" Type="http://schemas.openxmlformats.org/officeDocument/2006/relationships/oleObject" Target="../embeddings/oleObject12.bin"/><Relationship Id="rId37" Type="http://schemas.openxmlformats.org/officeDocument/2006/relationships/image" Target="../media/image17.emf"/><Relationship Id="rId40" Type="http://schemas.openxmlformats.org/officeDocument/2006/relationships/oleObject" Target="../embeddings/oleObject16.bin"/><Relationship Id="rId5" Type="http://schemas.openxmlformats.org/officeDocument/2006/relationships/image" Target="../media/image4.emf"/><Relationship Id="rId15" Type="http://schemas.openxmlformats.org/officeDocument/2006/relationships/image" Target="../media/image9.emf"/><Relationship Id="rId23" Type="http://schemas.openxmlformats.org/officeDocument/2006/relationships/image" Target="../media/image26.jpeg"/><Relationship Id="rId28" Type="http://schemas.openxmlformats.org/officeDocument/2006/relationships/oleObject" Target="../embeddings/oleObject10.bin"/><Relationship Id="rId36" Type="http://schemas.openxmlformats.org/officeDocument/2006/relationships/oleObject" Target="../embeddings/oleObject14.bin"/><Relationship Id="rId10" Type="http://schemas.openxmlformats.org/officeDocument/2006/relationships/oleObject" Target="../embeddings/oleObject4.bin"/><Relationship Id="rId19" Type="http://schemas.openxmlformats.org/officeDocument/2006/relationships/image" Target="../media/image22.jpeg"/><Relationship Id="rId31" Type="http://schemas.openxmlformats.org/officeDocument/2006/relationships/image" Target="../media/image14.emf"/><Relationship Id="rId44" Type="http://schemas.openxmlformats.org/officeDocument/2006/relationships/hyperlink" Target="&#32032;&#26448;/&#32437;&#27874;4(&#21464;&#21270;&#21608;&#26399;&#65289;.swf" TargetMode="External"/><Relationship Id="rId4" Type="http://schemas.openxmlformats.org/officeDocument/2006/relationships/oleObject" Target="../embeddings/oleObject1.bin"/><Relationship Id="rId9" Type="http://schemas.openxmlformats.org/officeDocument/2006/relationships/image" Target="../media/image6.emf"/><Relationship Id="rId14" Type="http://schemas.openxmlformats.org/officeDocument/2006/relationships/oleObject" Target="../embeddings/oleObject6.bin"/><Relationship Id="rId22" Type="http://schemas.openxmlformats.org/officeDocument/2006/relationships/image" Target="../media/image25.jpeg"/><Relationship Id="rId27" Type="http://schemas.openxmlformats.org/officeDocument/2006/relationships/image" Target="../media/image12.emf"/><Relationship Id="rId30" Type="http://schemas.openxmlformats.org/officeDocument/2006/relationships/oleObject" Target="../embeddings/oleObject11.bin"/><Relationship Id="rId35" Type="http://schemas.openxmlformats.org/officeDocument/2006/relationships/image" Target="../media/image16.emf"/><Relationship Id="rId43" Type="http://schemas.openxmlformats.org/officeDocument/2006/relationships/hyperlink" Target="&#32032;&#26448;/&#27178;&#27874;4(&#21464;&#21270;&#21608;&#26399;&#65289;.swf" TargetMode="External"/><Relationship Id="rId8" Type="http://schemas.openxmlformats.org/officeDocument/2006/relationships/oleObject" Target="../embeddings/oleObject3.bin"/><Relationship Id="rId3" Type="http://schemas.openxmlformats.org/officeDocument/2006/relationships/image" Target="../media/image20.png"/><Relationship Id="rId12" Type="http://schemas.openxmlformats.org/officeDocument/2006/relationships/oleObject" Target="../embeddings/oleObject5.bin"/><Relationship Id="rId17" Type="http://schemas.openxmlformats.org/officeDocument/2006/relationships/image" Target="../media/image10.emf"/><Relationship Id="rId25" Type="http://schemas.openxmlformats.org/officeDocument/2006/relationships/image" Target="../media/image11.emf"/><Relationship Id="rId33" Type="http://schemas.openxmlformats.org/officeDocument/2006/relationships/image" Target="../media/image15.emf"/><Relationship Id="rId38" Type="http://schemas.openxmlformats.org/officeDocument/2006/relationships/oleObject" Target="../embeddings/oleObject15.bin"/></Relationships>
</file>

<file path=ppt/slides/_rels/slide40.xml.rels><?xml version="1.0" encoding="UTF-8" standalone="yes"?>
<Relationships xmlns="http://schemas.openxmlformats.org/package/2006/relationships"><Relationship Id="rId8" Type="http://schemas.openxmlformats.org/officeDocument/2006/relationships/image" Target="../media/image231.emf"/><Relationship Id="rId13" Type="http://schemas.openxmlformats.org/officeDocument/2006/relationships/oleObject" Target="../embeddings/oleObject185.bin"/><Relationship Id="rId3" Type="http://schemas.openxmlformats.org/officeDocument/2006/relationships/oleObject" Target="../embeddings/oleObject180.bin"/><Relationship Id="rId7" Type="http://schemas.openxmlformats.org/officeDocument/2006/relationships/oleObject" Target="../embeddings/oleObject182.bin"/><Relationship Id="rId12" Type="http://schemas.openxmlformats.org/officeDocument/2006/relationships/image" Target="../media/image233.emf"/><Relationship Id="rId2" Type="http://schemas.openxmlformats.org/officeDocument/2006/relationships/slideLayout" Target="../slideLayouts/slideLayout7.xml"/><Relationship Id="rId16" Type="http://schemas.openxmlformats.org/officeDocument/2006/relationships/image" Target="../media/image235.emf"/><Relationship Id="rId1" Type="http://schemas.openxmlformats.org/officeDocument/2006/relationships/vmlDrawing" Target="../drawings/vmlDrawing29.vml"/><Relationship Id="rId6" Type="http://schemas.openxmlformats.org/officeDocument/2006/relationships/image" Target="../media/image230.emf"/><Relationship Id="rId11" Type="http://schemas.openxmlformats.org/officeDocument/2006/relationships/oleObject" Target="../embeddings/oleObject184.bin"/><Relationship Id="rId5" Type="http://schemas.openxmlformats.org/officeDocument/2006/relationships/oleObject" Target="../embeddings/oleObject181.bin"/><Relationship Id="rId15" Type="http://schemas.openxmlformats.org/officeDocument/2006/relationships/oleObject" Target="../embeddings/oleObject186.bin"/><Relationship Id="rId10" Type="http://schemas.openxmlformats.org/officeDocument/2006/relationships/image" Target="../media/image232.emf"/><Relationship Id="rId4" Type="http://schemas.openxmlformats.org/officeDocument/2006/relationships/image" Target="../media/image229.emf"/><Relationship Id="rId9" Type="http://schemas.openxmlformats.org/officeDocument/2006/relationships/oleObject" Target="../embeddings/oleObject183.bin"/><Relationship Id="rId14" Type="http://schemas.openxmlformats.org/officeDocument/2006/relationships/image" Target="../media/image234.emf"/></Relationships>
</file>

<file path=ppt/slides/_rels/slide41.xml.rels><?xml version="1.0" encoding="UTF-8" standalone="yes"?>
<Relationships xmlns="http://schemas.openxmlformats.org/package/2006/relationships"><Relationship Id="rId8" Type="http://schemas.openxmlformats.org/officeDocument/2006/relationships/image" Target="../media/image243.png"/><Relationship Id="rId13" Type="http://schemas.openxmlformats.org/officeDocument/2006/relationships/oleObject" Target="../embeddings/oleObject189.bin"/><Relationship Id="rId18" Type="http://schemas.openxmlformats.org/officeDocument/2006/relationships/image" Target="../media/image240.emf"/><Relationship Id="rId3" Type="http://schemas.openxmlformats.org/officeDocument/2006/relationships/video" Target="file:///C:\Users\fanfei\Desktop\&#22823;&#23398;&#29289;&#29702;2022\&#35270;&#39057;\&#39547;&#27874;.mp4" TargetMode="External"/><Relationship Id="rId7" Type="http://schemas.openxmlformats.org/officeDocument/2006/relationships/image" Target="../media/image242.png"/><Relationship Id="rId12" Type="http://schemas.openxmlformats.org/officeDocument/2006/relationships/image" Target="../media/image237.emf"/><Relationship Id="rId17" Type="http://schemas.openxmlformats.org/officeDocument/2006/relationships/oleObject" Target="../embeddings/oleObject191.bin"/><Relationship Id="rId2" Type="http://schemas.microsoft.com/office/2007/relationships/media" Target="file:///C:\Users\fanfei\Desktop\&#22823;&#23398;&#29289;&#29702;2022\&#35270;&#39057;\&#39547;&#27874;.mp4" TargetMode="External"/><Relationship Id="rId16" Type="http://schemas.openxmlformats.org/officeDocument/2006/relationships/image" Target="../media/image239.emf"/><Relationship Id="rId20" Type="http://schemas.openxmlformats.org/officeDocument/2006/relationships/image" Target="../media/image241.emf"/><Relationship Id="rId1" Type="http://schemas.openxmlformats.org/officeDocument/2006/relationships/vmlDrawing" Target="../drawings/vmlDrawing30.vml"/><Relationship Id="rId6" Type="http://schemas.openxmlformats.org/officeDocument/2006/relationships/slideLayout" Target="../slideLayouts/slideLayout7.xml"/><Relationship Id="rId11" Type="http://schemas.openxmlformats.org/officeDocument/2006/relationships/oleObject" Target="../embeddings/oleObject188.bin"/><Relationship Id="rId5" Type="http://schemas.openxmlformats.org/officeDocument/2006/relationships/video" Target="file:///C:\Users\fanfei\Desktop\&#22823;&#23398;&#29289;&#29702;2022\&#35270;&#39057;\&#29615;&#39547;&#27874;.mp4" TargetMode="External"/><Relationship Id="rId15" Type="http://schemas.openxmlformats.org/officeDocument/2006/relationships/oleObject" Target="../embeddings/oleObject190.bin"/><Relationship Id="rId10" Type="http://schemas.openxmlformats.org/officeDocument/2006/relationships/image" Target="../media/image236.emf"/><Relationship Id="rId19" Type="http://schemas.openxmlformats.org/officeDocument/2006/relationships/oleObject" Target="../embeddings/oleObject192.bin"/><Relationship Id="rId4" Type="http://schemas.microsoft.com/office/2007/relationships/media" Target="file:///C:\Users\fanfei\Desktop\&#22823;&#23398;&#29289;&#29702;2022\&#35270;&#39057;\&#29615;&#39547;&#27874;.mp4" TargetMode="External"/><Relationship Id="rId9" Type="http://schemas.openxmlformats.org/officeDocument/2006/relationships/oleObject" Target="../embeddings/oleObject187.bin"/><Relationship Id="rId14" Type="http://schemas.openxmlformats.org/officeDocument/2006/relationships/image" Target="../media/image238.emf"/></Relationships>
</file>

<file path=ppt/slides/_rels/slide42.xml.rels><?xml version="1.0" encoding="UTF-8" standalone="yes"?>
<Relationships xmlns="http://schemas.openxmlformats.org/package/2006/relationships"><Relationship Id="rId8" Type="http://schemas.openxmlformats.org/officeDocument/2006/relationships/image" Target="../media/image246.emf"/><Relationship Id="rId3" Type="http://schemas.openxmlformats.org/officeDocument/2006/relationships/oleObject" Target="../embeddings/oleObject193.bin"/><Relationship Id="rId7" Type="http://schemas.openxmlformats.org/officeDocument/2006/relationships/oleObject" Target="../embeddings/oleObject195.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245.emf"/><Relationship Id="rId11" Type="http://schemas.openxmlformats.org/officeDocument/2006/relationships/image" Target="../media/image248.png"/><Relationship Id="rId5" Type="http://schemas.openxmlformats.org/officeDocument/2006/relationships/oleObject" Target="../embeddings/oleObject194.bin"/><Relationship Id="rId10" Type="http://schemas.openxmlformats.org/officeDocument/2006/relationships/image" Target="../media/image247.emf"/><Relationship Id="rId4" Type="http://schemas.openxmlformats.org/officeDocument/2006/relationships/image" Target="../media/image244.emf"/><Relationship Id="rId9" Type="http://schemas.openxmlformats.org/officeDocument/2006/relationships/oleObject" Target="../embeddings/oleObject196.bin"/></Relationships>
</file>

<file path=ppt/slides/_rels/slide43.xml.rels><?xml version="1.0" encoding="UTF-8" standalone="yes"?>
<Relationships xmlns="http://schemas.openxmlformats.org/package/2006/relationships"><Relationship Id="rId8" Type="http://schemas.openxmlformats.org/officeDocument/2006/relationships/image" Target="../media/image251.emf"/><Relationship Id="rId13" Type="http://schemas.openxmlformats.org/officeDocument/2006/relationships/oleObject" Target="../embeddings/oleObject202.bin"/><Relationship Id="rId18" Type="http://schemas.openxmlformats.org/officeDocument/2006/relationships/image" Target="../media/image256.emf"/><Relationship Id="rId3" Type="http://schemas.openxmlformats.org/officeDocument/2006/relationships/oleObject" Target="../embeddings/oleObject197.bin"/><Relationship Id="rId21" Type="http://schemas.openxmlformats.org/officeDocument/2006/relationships/oleObject" Target="../embeddings/oleObject206.bin"/><Relationship Id="rId7" Type="http://schemas.openxmlformats.org/officeDocument/2006/relationships/oleObject" Target="../embeddings/oleObject199.bin"/><Relationship Id="rId12" Type="http://schemas.openxmlformats.org/officeDocument/2006/relationships/image" Target="../media/image253.emf"/><Relationship Id="rId17" Type="http://schemas.openxmlformats.org/officeDocument/2006/relationships/oleObject" Target="../embeddings/oleObject204.bin"/><Relationship Id="rId2" Type="http://schemas.openxmlformats.org/officeDocument/2006/relationships/slideLayout" Target="../slideLayouts/slideLayout7.xml"/><Relationship Id="rId16" Type="http://schemas.openxmlformats.org/officeDocument/2006/relationships/image" Target="../media/image255.emf"/><Relationship Id="rId20" Type="http://schemas.openxmlformats.org/officeDocument/2006/relationships/image" Target="../media/image257.emf"/><Relationship Id="rId1" Type="http://schemas.openxmlformats.org/officeDocument/2006/relationships/vmlDrawing" Target="../drawings/vmlDrawing32.vml"/><Relationship Id="rId6" Type="http://schemas.openxmlformats.org/officeDocument/2006/relationships/image" Target="../media/image250.emf"/><Relationship Id="rId11" Type="http://schemas.openxmlformats.org/officeDocument/2006/relationships/oleObject" Target="../embeddings/oleObject201.bin"/><Relationship Id="rId5" Type="http://schemas.openxmlformats.org/officeDocument/2006/relationships/oleObject" Target="../embeddings/oleObject198.bin"/><Relationship Id="rId15" Type="http://schemas.openxmlformats.org/officeDocument/2006/relationships/oleObject" Target="../embeddings/oleObject203.bin"/><Relationship Id="rId10" Type="http://schemas.openxmlformats.org/officeDocument/2006/relationships/image" Target="../media/image252.emf"/><Relationship Id="rId19" Type="http://schemas.openxmlformats.org/officeDocument/2006/relationships/oleObject" Target="../embeddings/oleObject205.bin"/><Relationship Id="rId4" Type="http://schemas.openxmlformats.org/officeDocument/2006/relationships/image" Target="../media/image249.emf"/><Relationship Id="rId9" Type="http://schemas.openxmlformats.org/officeDocument/2006/relationships/oleObject" Target="../embeddings/oleObject200.bin"/><Relationship Id="rId14" Type="http://schemas.openxmlformats.org/officeDocument/2006/relationships/image" Target="../media/image254.emf"/><Relationship Id="rId22" Type="http://schemas.openxmlformats.org/officeDocument/2006/relationships/image" Target="../media/image258.emf"/></Relationships>
</file>

<file path=ppt/slides/_rels/slide44.xml.rels><?xml version="1.0" encoding="UTF-8" standalone="yes"?>
<Relationships xmlns="http://schemas.openxmlformats.org/package/2006/relationships"><Relationship Id="rId13" Type="http://schemas.openxmlformats.org/officeDocument/2006/relationships/oleObject" Target="../embeddings/oleObject212.bin"/><Relationship Id="rId18" Type="http://schemas.openxmlformats.org/officeDocument/2006/relationships/image" Target="../media/image266.emf"/><Relationship Id="rId26" Type="http://schemas.openxmlformats.org/officeDocument/2006/relationships/image" Target="../media/image273.png"/><Relationship Id="rId3" Type="http://schemas.openxmlformats.org/officeDocument/2006/relationships/oleObject" Target="../embeddings/oleObject207.bin"/><Relationship Id="rId21" Type="http://schemas.openxmlformats.org/officeDocument/2006/relationships/image" Target="../media/image267.emf"/><Relationship Id="rId7" Type="http://schemas.openxmlformats.org/officeDocument/2006/relationships/oleObject" Target="../embeddings/oleObject209.bin"/><Relationship Id="rId12" Type="http://schemas.openxmlformats.org/officeDocument/2006/relationships/image" Target="../media/image263.emf"/><Relationship Id="rId17" Type="http://schemas.openxmlformats.org/officeDocument/2006/relationships/oleObject" Target="../embeddings/oleObject214.bin"/><Relationship Id="rId25" Type="http://schemas.openxmlformats.org/officeDocument/2006/relationships/image" Target="../media/image269.emf"/><Relationship Id="rId33" Type="http://schemas.openxmlformats.org/officeDocument/2006/relationships/hyperlink" Target="&#32032;&#26448;/&#22810;&#26222;&#21202;&#25928;&#24212;&#65288;&#27874;&#38754;&#65289;&#65288;&#27874;&#28304;&#38745;&#12289;&#20154;&#21160;-&#38745;&#65289;.swf" TargetMode="External"/><Relationship Id="rId2" Type="http://schemas.openxmlformats.org/officeDocument/2006/relationships/slideLayout" Target="../slideLayouts/slideLayout7.xml"/><Relationship Id="rId16" Type="http://schemas.openxmlformats.org/officeDocument/2006/relationships/image" Target="../media/image265.emf"/><Relationship Id="rId20" Type="http://schemas.openxmlformats.org/officeDocument/2006/relationships/oleObject" Target="../embeddings/oleObject215.bin"/><Relationship Id="rId29" Type="http://schemas.openxmlformats.org/officeDocument/2006/relationships/image" Target="../media/image274.png"/><Relationship Id="rId1" Type="http://schemas.openxmlformats.org/officeDocument/2006/relationships/vmlDrawing" Target="../drawings/vmlDrawing33.vml"/><Relationship Id="rId6" Type="http://schemas.openxmlformats.org/officeDocument/2006/relationships/image" Target="../media/image260.emf"/><Relationship Id="rId11" Type="http://schemas.openxmlformats.org/officeDocument/2006/relationships/oleObject" Target="../embeddings/oleObject211.bin"/><Relationship Id="rId24" Type="http://schemas.openxmlformats.org/officeDocument/2006/relationships/oleObject" Target="../embeddings/oleObject217.bin"/><Relationship Id="rId32" Type="http://schemas.openxmlformats.org/officeDocument/2006/relationships/hyperlink" Target="file:///H:\&#21160;&#30011;\&#24377;&#31783;&#25391;&#23376;1(&#21147;&#30340;&#21464;&#21270;&#65289;.swf" TargetMode="External"/><Relationship Id="rId5" Type="http://schemas.openxmlformats.org/officeDocument/2006/relationships/oleObject" Target="../embeddings/oleObject208.bin"/><Relationship Id="rId15" Type="http://schemas.openxmlformats.org/officeDocument/2006/relationships/oleObject" Target="../embeddings/oleObject213.bin"/><Relationship Id="rId23" Type="http://schemas.openxmlformats.org/officeDocument/2006/relationships/image" Target="../media/image268.emf"/><Relationship Id="rId28" Type="http://schemas.openxmlformats.org/officeDocument/2006/relationships/image" Target="../media/image270.emf"/><Relationship Id="rId10" Type="http://schemas.openxmlformats.org/officeDocument/2006/relationships/image" Target="../media/image262.emf"/><Relationship Id="rId19" Type="http://schemas.openxmlformats.org/officeDocument/2006/relationships/image" Target="../media/image272.png"/><Relationship Id="rId31" Type="http://schemas.openxmlformats.org/officeDocument/2006/relationships/image" Target="../media/image271.emf"/><Relationship Id="rId4" Type="http://schemas.openxmlformats.org/officeDocument/2006/relationships/image" Target="../media/image259.emf"/><Relationship Id="rId9" Type="http://schemas.openxmlformats.org/officeDocument/2006/relationships/oleObject" Target="../embeddings/oleObject210.bin"/><Relationship Id="rId14" Type="http://schemas.openxmlformats.org/officeDocument/2006/relationships/image" Target="../media/image264.emf"/><Relationship Id="rId22" Type="http://schemas.openxmlformats.org/officeDocument/2006/relationships/oleObject" Target="../embeddings/oleObject216.bin"/><Relationship Id="rId27" Type="http://schemas.openxmlformats.org/officeDocument/2006/relationships/oleObject" Target="../embeddings/oleObject218.bin"/><Relationship Id="rId30" Type="http://schemas.openxmlformats.org/officeDocument/2006/relationships/oleObject" Target="../embeddings/oleObject219.bin"/><Relationship Id="rId8" Type="http://schemas.openxmlformats.org/officeDocument/2006/relationships/image" Target="../media/image261.emf"/></Relationships>
</file>

<file path=ppt/slides/_rels/slide45.xml.rels><?xml version="1.0" encoding="UTF-8" standalone="yes"?>
<Relationships xmlns="http://schemas.openxmlformats.org/package/2006/relationships"><Relationship Id="rId13" Type="http://schemas.openxmlformats.org/officeDocument/2006/relationships/oleObject" Target="../embeddings/oleObject225.bin"/><Relationship Id="rId18" Type="http://schemas.openxmlformats.org/officeDocument/2006/relationships/image" Target="../media/image281.emf"/><Relationship Id="rId26" Type="http://schemas.openxmlformats.org/officeDocument/2006/relationships/image" Target="../media/image284.emf"/><Relationship Id="rId3" Type="http://schemas.openxmlformats.org/officeDocument/2006/relationships/oleObject" Target="../embeddings/oleObject220.bin"/><Relationship Id="rId21" Type="http://schemas.openxmlformats.org/officeDocument/2006/relationships/image" Target="../media/image282.emf"/><Relationship Id="rId34" Type="http://schemas.openxmlformats.org/officeDocument/2006/relationships/image" Target="../media/image290.png"/><Relationship Id="rId7" Type="http://schemas.openxmlformats.org/officeDocument/2006/relationships/oleObject" Target="../embeddings/oleObject222.bin"/><Relationship Id="rId12" Type="http://schemas.openxmlformats.org/officeDocument/2006/relationships/image" Target="../media/image279.emf"/><Relationship Id="rId17" Type="http://schemas.openxmlformats.org/officeDocument/2006/relationships/oleObject" Target="../embeddings/oleObject227.bin"/><Relationship Id="rId25" Type="http://schemas.openxmlformats.org/officeDocument/2006/relationships/oleObject" Target="../embeddings/oleObject231.bin"/><Relationship Id="rId33" Type="http://schemas.openxmlformats.org/officeDocument/2006/relationships/image" Target="../media/image287.emf"/><Relationship Id="rId2" Type="http://schemas.openxmlformats.org/officeDocument/2006/relationships/slideLayout" Target="../slideLayouts/slideLayout7.xml"/><Relationship Id="rId16" Type="http://schemas.openxmlformats.org/officeDocument/2006/relationships/image" Target="../media/image280.emf"/><Relationship Id="rId20" Type="http://schemas.openxmlformats.org/officeDocument/2006/relationships/oleObject" Target="../embeddings/oleObject228.bin"/><Relationship Id="rId29" Type="http://schemas.openxmlformats.org/officeDocument/2006/relationships/image" Target="../media/image285.emf"/><Relationship Id="rId1" Type="http://schemas.openxmlformats.org/officeDocument/2006/relationships/vmlDrawing" Target="../drawings/vmlDrawing34.vml"/><Relationship Id="rId6" Type="http://schemas.openxmlformats.org/officeDocument/2006/relationships/image" Target="../media/image276.emf"/><Relationship Id="rId11" Type="http://schemas.openxmlformats.org/officeDocument/2006/relationships/oleObject" Target="../embeddings/oleObject224.bin"/><Relationship Id="rId24" Type="http://schemas.openxmlformats.org/officeDocument/2006/relationships/image" Target="../media/image283.emf"/><Relationship Id="rId32" Type="http://schemas.openxmlformats.org/officeDocument/2006/relationships/oleObject" Target="../embeddings/oleObject234.bin"/><Relationship Id="rId5" Type="http://schemas.openxmlformats.org/officeDocument/2006/relationships/oleObject" Target="../embeddings/oleObject221.bin"/><Relationship Id="rId15" Type="http://schemas.openxmlformats.org/officeDocument/2006/relationships/oleObject" Target="../embeddings/oleObject226.bin"/><Relationship Id="rId23" Type="http://schemas.openxmlformats.org/officeDocument/2006/relationships/oleObject" Target="../embeddings/oleObject230.bin"/><Relationship Id="rId28" Type="http://schemas.openxmlformats.org/officeDocument/2006/relationships/oleObject" Target="../embeddings/oleObject232.bin"/><Relationship Id="rId36" Type="http://schemas.openxmlformats.org/officeDocument/2006/relationships/hyperlink" Target="&#32032;&#26448;/&#22810;&#26222;&#21202;&#25928;&#24212;&#65288;2&#20010;&#27874;&#38754;&#65289;&#65288;&#27874;&#28304;&#36816;&#21160;&#65289;.swf" TargetMode="External"/><Relationship Id="rId10" Type="http://schemas.openxmlformats.org/officeDocument/2006/relationships/image" Target="../media/image278.emf"/><Relationship Id="rId19" Type="http://schemas.openxmlformats.org/officeDocument/2006/relationships/image" Target="../media/image288.png"/><Relationship Id="rId31" Type="http://schemas.openxmlformats.org/officeDocument/2006/relationships/image" Target="../media/image286.emf"/><Relationship Id="rId4" Type="http://schemas.openxmlformats.org/officeDocument/2006/relationships/image" Target="../media/image275.emf"/><Relationship Id="rId9" Type="http://schemas.openxmlformats.org/officeDocument/2006/relationships/oleObject" Target="../embeddings/oleObject223.bin"/><Relationship Id="rId14" Type="http://schemas.openxmlformats.org/officeDocument/2006/relationships/image" Target="../media/image187.wmf"/><Relationship Id="rId22" Type="http://schemas.openxmlformats.org/officeDocument/2006/relationships/oleObject" Target="../embeddings/oleObject229.bin"/><Relationship Id="rId27" Type="http://schemas.openxmlformats.org/officeDocument/2006/relationships/image" Target="../media/image289.png"/><Relationship Id="rId30" Type="http://schemas.openxmlformats.org/officeDocument/2006/relationships/oleObject" Target="../embeddings/oleObject233.bin"/><Relationship Id="rId35" Type="http://schemas.openxmlformats.org/officeDocument/2006/relationships/hyperlink" Target="file:///H:\&#21160;&#30011;\&#24377;&#31783;&#25391;&#23376;1(&#21147;&#30340;&#21464;&#21270;&#65289;.swf" TargetMode="External"/><Relationship Id="rId8" Type="http://schemas.openxmlformats.org/officeDocument/2006/relationships/image" Target="../media/image277.emf"/></Relationships>
</file>

<file path=ppt/slides/_rels/slide46.xml.rels><?xml version="1.0" encoding="UTF-8" standalone="yes"?>
<Relationships xmlns="http://schemas.openxmlformats.org/package/2006/relationships"><Relationship Id="rId8" Type="http://schemas.openxmlformats.org/officeDocument/2006/relationships/image" Target="../media/image293.emf"/><Relationship Id="rId13" Type="http://schemas.openxmlformats.org/officeDocument/2006/relationships/oleObject" Target="../embeddings/oleObject240.bin"/><Relationship Id="rId18" Type="http://schemas.openxmlformats.org/officeDocument/2006/relationships/image" Target="../media/image298.emf"/><Relationship Id="rId26" Type="http://schemas.openxmlformats.org/officeDocument/2006/relationships/image" Target="../media/image302.emf"/><Relationship Id="rId3" Type="http://schemas.openxmlformats.org/officeDocument/2006/relationships/oleObject" Target="../embeddings/oleObject235.bin"/><Relationship Id="rId21" Type="http://schemas.openxmlformats.org/officeDocument/2006/relationships/oleObject" Target="../embeddings/oleObject244.bin"/><Relationship Id="rId7" Type="http://schemas.openxmlformats.org/officeDocument/2006/relationships/oleObject" Target="../embeddings/oleObject237.bin"/><Relationship Id="rId12" Type="http://schemas.openxmlformats.org/officeDocument/2006/relationships/image" Target="../media/image295.emf"/><Relationship Id="rId17" Type="http://schemas.openxmlformats.org/officeDocument/2006/relationships/oleObject" Target="../embeddings/oleObject242.bin"/><Relationship Id="rId25" Type="http://schemas.openxmlformats.org/officeDocument/2006/relationships/oleObject" Target="../embeddings/oleObject246.bin"/><Relationship Id="rId2" Type="http://schemas.openxmlformats.org/officeDocument/2006/relationships/slideLayout" Target="../slideLayouts/slideLayout7.xml"/><Relationship Id="rId16" Type="http://schemas.openxmlformats.org/officeDocument/2006/relationships/image" Target="../media/image297.emf"/><Relationship Id="rId20" Type="http://schemas.openxmlformats.org/officeDocument/2006/relationships/image" Target="../media/image299.emf"/><Relationship Id="rId29" Type="http://schemas.openxmlformats.org/officeDocument/2006/relationships/hyperlink" Target="file:///H:\&#21160;&#30011;\&#24377;&#31783;&#25391;&#23376;1(&#21147;&#30340;&#21464;&#21270;&#65289;.swf" TargetMode="External"/><Relationship Id="rId1" Type="http://schemas.openxmlformats.org/officeDocument/2006/relationships/vmlDrawing" Target="../drawings/vmlDrawing35.vml"/><Relationship Id="rId6" Type="http://schemas.openxmlformats.org/officeDocument/2006/relationships/image" Target="../media/image292.emf"/><Relationship Id="rId11" Type="http://schemas.openxmlformats.org/officeDocument/2006/relationships/oleObject" Target="../embeddings/oleObject239.bin"/><Relationship Id="rId24" Type="http://schemas.openxmlformats.org/officeDocument/2006/relationships/image" Target="../media/image301.emf"/><Relationship Id="rId5" Type="http://schemas.openxmlformats.org/officeDocument/2006/relationships/oleObject" Target="../embeddings/oleObject236.bin"/><Relationship Id="rId15" Type="http://schemas.openxmlformats.org/officeDocument/2006/relationships/oleObject" Target="../embeddings/oleObject241.bin"/><Relationship Id="rId23" Type="http://schemas.openxmlformats.org/officeDocument/2006/relationships/oleObject" Target="../embeddings/oleObject245.bin"/><Relationship Id="rId28" Type="http://schemas.openxmlformats.org/officeDocument/2006/relationships/image" Target="../media/image303.emf"/><Relationship Id="rId10" Type="http://schemas.openxmlformats.org/officeDocument/2006/relationships/image" Target="../media/image294.emf"/><Relationship Id="rId19" Type="http://schemas.openxmlformats.org/officeDocument/2006/relationships/oleObject" Target="../embeddings/oleObject243.bin"/><Relationship Id="rId4" Type="http://schemas.openxmlformats.org/officeDocument/2006/relationships/image" Target="../media/image291.emf"/><Relationship Id="rId9" Type="http://schemas.openxmlformats.org/officeDocument/2006/relationships/oleObject" Target="../embeddings/oleObject238.bin"/><Relationship Id="rId14" Type="http://schemas.openxmlformats.org/officeDocument/2006/relationships/image" Target="../media/image296.emf"/><Relationship Id="rId22" Type="http://schemas.openxmlformats.org/officeDocument/2006/relationships/image" Target="../media/image300.emf"/><Relationship Id="rId27" Type="http://schemas.openxmlformats.org/officeDocument/2006/relationships/oleObject" Target="../embeddings/oleObject247.bin"/><Relationship Id="rId30" Type="http://schemas.openxmlformats.org/officeDocument/2006/relationships/hyperlink" Target="&#32032;&#26448;/&#28608;&#27874;&#65288;6&#20010;&#27874;&#38754;&#65289;.swf"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306.emf"/><Relationship Id="rId3" Type="http://schemas.openxmlformats.org/officeDocument/2006/relationships/oleObject" Target="../embeddings/oleObject248.bin"/><Relationship Id="rId7" Type="http://schemas.openxmlformats.org/officeDocument/2006/relationships/oleObject" Target="../embeddings/oleObject250.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305.emf"/><Relationship Id="rId5" Type="http://schemas.openxmlformats.org/officeDocument/2006/relationships/oleObject" Target="../embeddings/oleObject249.bin"/><Relationship Id="rId10" Type="http://schemas.openxmlformats.org/officeDocument/2006/relationships/image" Target="../media/image307.emf"/><Relationship Id="rId4" Type="http://schemas.openxmlformats.org/officeDocument/2006/relationships/image" Target="../media/image304.wmf"/><Relationship Id="rId9" Type="http://schemas.openxmlformats.org/officeDocument/2006/relationships/oleObject" Target="../embeddings/oleObject251.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oleObject" Target="../embeddings/oleObject22.bin"/><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34.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1.emf"/><Relationship Id="rId11" Type="http://schemas.openxmlformats.org/officeDocument/2006/relationships/oleObject" Target="../embeddings/oleObject21.bin"/><Relationship Id="rId5" Type="http://schemas.openxmlformats.org/officeDocument/2006/relationships/oleObject" Target="../embeddings/oleObject18.bin"/><Relationship Id="rId10" Type="http://schemas.openxmlformats.org/officeDocument/2006/relationships/image" Target="../media/image33.emf"/><Relationship Id="rId4" Type="http://schemas.openxmlformats.org/officeDocument/2006/relationships/image" Target="../media/image30.emf"/><Relationship Id="rId9" Type="http://schemas.openxmlformats.org/officeDocument/2006/relationships/oleObject" Target="../embeddings/oleObject20.bin"/><Relationship Id="rId14" Type="http://schemas.openxmlformats.org/officeDocument/2006/relationships/image" Target="../media/image35.emf"/></Relationships>
</file>

<file path=ppt/slides/_rels/slide7.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oleObject" Target="../embeddings/oleObject28.bin"/><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40.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7.emf"/><Relationship Id="rId11" Type="http://schemas.openxmlformats.org/officeDocument/2006/relationships/oleObject" Target="../embeddings/oleObject27.bin"/><Relationship Id="rId5" Type="http://schemas.openxmlformats.org/officeDocument/2006/relationships/oleObject" Target="../embeddings/oleObject24.bin"/><Relationship Id="rId10" Type="http://schemas.openxmlformats.org/officeDocument/2006/relationships/image" Target="../media/image39.emf"/><Relationship Id="rId4" Type="http://schemas.openxmlformats.org/officeDocument/2006/relationships/image" Target="../media/image36.emf"/><Relationship Id="rId9" Type="http://schemas.openxmlformats.org/officeDocument/2006/relationships/oleObject" Target="../embeddings/oleObject26.bin"/><Relationship Id="rId14" Type="http://schemas.openxmlformats.org/officeDocument/2006/relationships/image" Target="../media/image41.emf"/></Relationships>
</file>

<file path=ppt/slides/_rels/slide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46.emf"/><Relationship Id="rId13" Type="http://schemas.openxmlformats.org/officeDocument/2006/relationships/image" Target="../media/image48.emf"/><Relationship Id="rId18" Type="http://schemas.openxmlformats.org/officeDocument/2006/relationships/oleObject" Target="../embeddings/oleObject36.bin"/><Relationship Id="rId3" Type="http://schemas.openxmlformats.org/officeDocument/2006/relationships/oleObject" Target="../embeddings/oleObject29.bin"/><Relationship Id="rId7" Type="http://schemas.openxmlformats.org/officeDocument/2006/relationships/oleObject" Target="../embeddings/oleObject31.bin"/><Relationship Id="rId12" Type="http://schemas.openxmlformats.org/officeDocument/2006/relationships/oleObject" Target="../embeddings/oleObject33.bin"/><Relationship Id="rId17" Type="http://schemas.openxmlformats.org/officeDocument/2006/relationships/image" Target="../media/image50.emf"/><Relationship Id="rId2" Type="http://schemas.openxmlformats.org/officeDocument/2006/relationships/slideLayout" Target="../slideLayouts/slideLayout7.xml"/><Relationship Id="rId16" Type="http://schemas.openxmlformats.org/officeDocument/2006/relationships/oleObject" Target="../embeddings/oleObject35.bin"/><Relationship Id="rId1" Type="http://schemas.openxmlformats.org/officeDocument/2006/relationships/vmlDrawing" Target="../drawings/vmlDrawing4.vml"/><Relationship Id="rId6" Type="http://schemas.openxmlformats.org/officeDocument/2006/relationships/image" Target="../media/image45.emf"/><Relationship Id="rId11" Type="http://schemas.openxmlformats.org/officeDocument/2006/relationships/image" Target="../media/image47.emf"/><Relationship Id="rId5" Type="http://schemas.openxmlformats.org/officeDocument/2006/relationships/oleObject" Target="../embeddings/oleObject30.bin"/><Relationship Id="rId15" Type="http://schemas.openxmlformats.org/officeDocument/2006/relationships/image" Target="../media/image49.emf"/><Relationship Id="rId10" Type="http://schemas.openxmlformats.org/officeDocument/2006/relationships/oleObject" Target="../embeddings/oleObject32.bin"/><Relationship Id="rId19" Type="http://schemas.openxmlformats.org/officeDocument/2006/relationships/image" Target="../media/image51.emf"/><Relationship Id="rId4" Type="http://schemas.openxmlformats.org/officeDocument/2006/relationships/image" Target="../media/image44.emf"/><Relationship Id="rId9" Type="http://schemas.openxmlformats.org/officeDocument/2006/relationships/image" Target="../media/image52.jpeg"/><Relationship Id="rId14" Type="http://schemas.openxmlformats.org/officeDocument/2006/relationships/oleObject" Target="../embeddings/oleObject34.bin"/></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8" name="Text Box 4">
            <a:extLst>
              <a:ext uri="{FF2B5EF4-FFF2-40B4-BE49-F238E27FC236}">
                <a16:creationId xmlns:a16="http://schemas.microsoft.com/office/drawing/2014/main" id="{3A9D6A95-6873-4F04-8830-5A22504F6E3A}"/>
              </a:ext>
            </a:extLst>
          </p:cNvPr>
          <p:cNvSpPr txBox="1">
            <a:spLocks noChangeArrowheads="1"/>
          </p:cNvSpPr>
          <p:nvPr/>
        </p:nvSpPr>
        <p:spPr bwMode="auto">
          <a:xfrm>
            <a:off x="1417638" y="576263"/>
            <a:ext cx="6280150" cy="1006475"/>
          </a:xfrm>
          <a:prstGeom prst="rect">
            <a:avLst/>
          </a:prstGeom>
          <a:noFill/>
          <a:ln>
            <a:noFill/>
          </a:ln>
          <a:effectLst/>
        </p:spPr>
        <p:txBody>
          <a:bodyPr>
            <a:spAutoFit/>
          </a:bodyPr>
          <a:lstStyle/>
          <a:p>
            <a:pPr algn="ctr" eaLnBrk="1" hangingPunct="1">
              <a:defRPr/>
            </a:pPr>
            <a:r>
              <a:rPr lang="zh-CN" altLang="en-US" sz="6000" dirty="0">
                <a:solidFill>
                  <a:srgbClr val="FF3300"/>
                </a:solidFill>
                <a:effectLst>
                  <a:outerShdw blurRad="38100" dist="38100" dir="2700000" algn="tl">
                    <a:srgbClr val="000000"/>
                  </a:outerShdw>
                </a:effectLst>
                <a:latin typeface="隶书" pitchFamily="49" charset="-122"/>
                <a:ea typeface="隶书" pitchFamily="49" charset="-122"/>
              </a:rPr>
              <a:t>第</a:t>
            </a:r>
            <a:r>
              <a:rPr lang="en-US" altLang="zh-CN" sz="6000" dirty="0">
                <a:solidFill>
                  <a:srgbClr val="FF3300"/>
                </a:solidFill>
                <a:effectLst>
                  <a:outerShdw blurRad="38100" dist="38100" dir="2700000" algn="tl">
                    <a:srgbClr val="000000"/>
                  </a:outerShdw>
                </a:effectLst>
                <a:latin typeface="隶书" pitchFamily="49" charset="-122"/>
                <a:ea typeface="隶书" pitchFamily="49" charset="-122"/>
              </a:rPr>
              <a:t>8</a:t>
            </a:r>
            <a:r>
              <a:rPr lang="zh-CN" altLang="en-US" sz="6000" dirty="0">
                <a:solidFill>
                  <a:srgbClr val="FF3300"/>
                </a:solidFill>
                <a:effectLst>
                  <a:outerShdw blurRad="38100" dist="38100" dir="2700000" algn="tl">
                    <a:srgbClr val="000000"/>
                  </a:outerShdw>
                </a:effectLst>
                <a:latin typeface="隶书" pitchFamily="49" charset="-122"/>
                <a:ea typeface="隶书" pitchFamily="49" charset="-122"/>
              </a:rPr>
              <a:t>章  机械波</a:t>
            </a:r>
          </a:p>
        </p:txBody>
      </p:sp>
      <p:sp>
        <p:nvSpPr>
          <p:cNvPr id="3075" name="Text Box 4">
            <a:extLst>
              <a:ext uri="{FF2B5EF4-FFF2-40B4-BE49-F238E27FC236}">
                <a16:creationId xmlns:a16="http://schemas.microsoft.com/office/drawing/2014/main" id="{ACD98D7A-0CFE-4592-BDA3-79D4B1A13A6C}"/>
              </a:ext>
            </a:extLst>
          </p:cNvPr>
          <p:cNvSpPr txBox="1">
            <a:spLocks noChangeArrowheads="1"/>
          </p:cNvSpPr>
          <p:nvPr/>
        </p:nvSpPr>
        <p:spPr bwMode="auto">
          <a:xfrm>
            <a:off x="3319463" y="2119313"/>
            <a:ext cx="5105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a:solidFill>
                  <a:srgbClr val="FFFF66"/>
                </a:solidFill>
                <a:latin typeface="Times New Roman" panose="02020603050405020304" pitchFamily="18" charset="0"/>
              </a:rPr>
              <a:t>8. 1 </a:t>
            </a:r>
            <a:r>
              <a:rPr kumimoji="1" lang="zh-CN" altLang="en-US">
                <a:solidFill>
                  <a:srgbClr val="FFFF66"/>
                </a:solidFill>
                <a:latin typeface="Times New Roman" panose="02020603050405020304" pitchFamily="18" charset="0"/>
              </a:rPr>
              <a:t>机械波的产生和传播</a:t>
            </a:r>
          </a:p>
        </p:txBody>
      </p:sp>
      <p:sp>
        <p:nvSpPr>
          <p:cNvPr id="3076" name="Text Box 5">
            <a:extLst>
              <a:ext uri="{FF2B5EF4-FFF2-40B4-BE49-F238E27FC236}">
                <a16:creationId xmlns:a16="http://schemas.microsoft.com/office/drawing/2014/main" id="{5C1F3B9A-2BA7-4068-993B-14726D6045B9}"/>
              </a:ext>
            </a:extLst>
          </p:cNvPr>
          <p:cNvSpPr txBox="1">
            <a:spLocks noChangeArrowheads="1"/>
          </p:cNvSpPr>
          <p:nvPr/>
        </p:nvSpPr>
        <p:spPr bwMode="auto">
          <a:xfrm>
            <a:off x="3319463" y="2686050"/>
            <a:ext cx="5105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a:solidFill>
                  <a:srgbClr val="FFFF66"/>
                </a:solidFill>
                <a:latin typeface="Times New Roman" panose="02020603050405020304" pitchFamily="18" charset="0"/>
              </a:rPr>
              <a:t>8. 2 </a:t>
            </a:r>
            <a:r>
              <a:rPr kumimoji="1" lang="zh-CN" altLang="en-US">
                <a:solidFill>
                  <a:srgbClr val="FFFF66"/>
                </a:solidFill>
                <a:latin typeface="Times New Roman" panose="02020603050405020304" pitchFamily="18" charset="0"/>
              </a:rPr>
              <a:t>平面简谐波</a:t>
            </a:r>
          </a:p>
        </p:txBody>
      </p:sp>
      <p:sp>
        <p:nvSpPr>
          <p:cNvPr id="3077" name="Text Box 6">
            <a:extLst>
              <a:ext uri="{FF2B5EF4-FFF2-40B4-BE49-F238E27FC236}">
                <a16:creationId xmlns:a16="http://schemas.microsoft.com/office/drawing/2014/main" id="{05D34525-3343-4003-B249-5185C612B93A}"/>
              </a:ext>
            </a:extLst>
          </p:cNvPr>
          <p:cNvSpPr txBox="1">
            <a:spLocks noChangeArrowheads="1"/>
          </p:cNvSpPr>
          <p:nvPr/>
        </p:nvSpPr>
        <p:spPr bwMode="auto">
          <a:xfrm>
            <a:off x="3319463" y="3252788"/>
            <a:ext cx="53276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a:solidFill>
                  <a:srgbClr val="FFFF66"/>
                </a:solidFill>
                <a:latin typeface="Times New Roman" panose="02020603050405020304" pitchFamily="18" charset="0"/>
              </a:rPr>
              <a:t>8. 3 </a:t>
            </a:r>
            <a:r>
              <a:rPr kumimoji="1" lang="zh-CN" altLang="en-US">
                <a:solidFill>
                  <a:srgbClr val="FFFF66"/>
                </a:solidFill>
                <a:latin typeface="Times New Roman" panose="02020603050405020304" pitchFamily="18" charset="0"/>
              </a:rPr>
              <a:t>波的能量</a:t>
            </a:r>
          </a:p>
        </p:txBody>
      </p:sp>
      <p:sp>
        <p:nvSpPr>
          <p:cNvPr id="3078" name="Text Box 7">
            <a:extLst>
              <a:ext uri="{FF2B5EF4-FFF2-40B4-BE49-F238E27FC236}">
                <a16:creationId xmlns:a16="http://schemas.microsoft.com/office/drawing/2014/main" id="{EBA7F1A7-2795-4D78-90F2-C2EA123AB991}"/>
              </a:ext>
            </a:extLst>
          </p:cNvPr>
          <p:cNvSpPr txBox="1">
            <a:spLocks noChangeArrowheads="1"/>
          </p:cNvSpPr>
          <p:nvPr/>
        </p:nvSpPr>
        <p:spPr bwMode="auto">
          <a:xfrm>
            <a:off x="3319463" y="3819525"/>
            <a:ext cx="46085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a:solidFill>
                  <a:srgbClr val="FFFF66"/>
                </a:solidFill>
                <a:latin typeface="Times New Roman" panose="02020603050405020304" pitchFamily="18" charset="0"/>
              </a:rPr>
              <a:t>8. 4 </a:t>
            </a:r>
            <a:r>
              <a:rPr kumimoji="1" lang="zh-CN" altLang="en-US">
                <a:solidFill>
                  <a:srgbClr val="FFFF66"/>
                </a:solidFill>
                <a:latin typeface="Times New Roman" panose="02020603050405020304" pitchFamily="18" charset="0"/>
              </a:rPr>
              <a:t>惠更斯原理</a:t>
            </a:r>
            <a:endParaRPr kumimoji="1" lang="zh-CN" altLang="en-US">
              <a:solidFill>
                <a:srgbClr val="FFFF66"/>
              </a:solidFill>
            </a:endParaRPr>
          </a:p>
        </p:txBody>
      </p:sp>
      <p:sp>
        <p:nvSpPr>
          <p:cNvPr id="3079" name="Text Box 8">
            <a:extLst>
              <a:ext uri="{FF2B5EF4-FFF2-40B4-BE49-F238E27FC236}">
                <a16:creationId xmlns:a16="http://schemas.microsoft.com/office/drawing/2014/main" id="{FE55ECF4-F38B-464A-AED2-89E1323C9C8C}"/>
              </a:ext>
            </a:extLst>
          </p:cNvPr>
          <p:cNvSpPr txBox="1">
            <a:spLocks noChangeArrowheads="1"/>
          </p:cNvSpPr>
          <p:nvPr/>
        </p:nvSpPr>
        <p:spPr bwMode="auto">
          <a:xfrm>
            <a:off x="3317875" y="4386263"/>
            <a:ext cx="46085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a:solidFill>
                  <a:srgbClr val="FFFF66"/>
                </a:solidFill>
                <a:latin typeface="Times New Roman" panose="02020603050405020304" pitchFamily="18" charset="0"/>
              </a:rPr>
              <a:t>8. 5 </a:t>
            </a:r>
            <a:r>
              <a:rPr kumimoji="1" lang="zh-CN" altLang="en-US">
                <a:solidFill>
                  <a:srgbClr val="FFFF66"/>
                </a:solidFill>
                <a:latin typeface="Times New Roman" panose="02020603050405020304" pitchFamily="18" charset="0"/>
              </a:rPr>
              <a:t>波的干涉</a:t>
            </a:r>
          </a:p>
        </p:txBody>
      </p:sp>
      <p:sp>
        <p:nvSpPr>
          <p:cNvPr id="3080" name="Text Box 9">
            <a:extLst>
              <a:ext uri="{FF2B5EF4-FFF2-40B4-BE49-F238E27FC236}">
                <a16:creationId xmlns:a16="http://schemas.microsoft.com/office/drawing/2014/main" id="{6C9AC66C-7EE0-43A9-9BD4-D26775C40612}"/>
              </a:ext>
            </a:extLst>
          </p:cNvPr>
          <p:cNvSpPr txBox="1">
            <a:spLocks noChangeArrowheads="1"/>
          </p:cNvSpPr>
          <p:nvPr/>
        </p:nvSpPr>
        <p:spPr bwMode="auto">
          <a:xfrm>
            <a:off x="3319463" y="4953000"/>
            <a:ext cx="3384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a:solidFill>
                  <a:srgbClr val="FFFF66"/>
                </a:solidFill>
                <a:latin typeface="Times New Roman" panose="02020603050405020304" pitchFamily="18" charset="0"/>
              </a:rPr>
              <a:t>8. 6 </a:t>
            </a:r>
            <a:r>
              <a:rPr kumimoji="1" lang="zh-CN" altLang="en-US">
                <a:solidFill>
                  <a:srgbClr val="FFFF66"/>
                </a:solidFill>
                <a:latin typeface="Times New Roman" panose="02020603050405020304" pitchFamily="18" charset="0"/>
              </a:rPr>
              <a:t>驻波</a:t>
            </a:r>
          </a:p>
        </p:txBody>
      </p:sp>
      <p:sp>
        <p:nvSpPr>
          <p:cNvPr id="3081" name="Text Box 10">
            <a:extLst>
              <a:ext uri="{FF2B5EF4-FFF2-40B4-BE49-F238E27FC236}">
                <a16:creationId xmlns:a16="http://schemas.microsoft.com/office/drawing/2014/main" id="{429DD13E-64E7-4386-92F7-BCC13693D296}"/>
              </a:ext>
            </a:extLst>
          </p:cNvPr>
          <p:cNvSpPr txBox="1">
            <a:spLocks noChangeArrowheads="1"/>
          </p:cNvSpPr>
          <p:nvPr/>
        </p:nvSpPr>
        <p:spPr bwMode="auto">
          <a:xfrm>
            <a:off x="3319463" y="5529263"/>
            <a:ext cx="3384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a:solidFill>
                  <a:srgbClr val="FFFF66"/>
                </a:solidFill>
                <a:latin typeface="Times New Roman" panose="02020603050405020304" pitchFamily="18" charset="0"/>
              </a:rPr>
              <a:t>8. 7 </a:t>
            </a:r>
            <a:r>
              <a:rPr kumimoji="1" lang="zh-CN" altLang="en-US">
                <a:solidFill>
                  <a:srgbClr val="FFFF66"/>
                </a:solidFill>
                <a:latin typeface="Times New Roman" panose="02020603050405020304" pitchFamily="18" charset="0"/>
              </a:rPr>
              <a:t>多普勒效应</a:t>
            </a:r>
          </a:p>
        </p:txBody>
      </p:sp>
    </p:spTree>
  </p:cSld>
  <p:clrMapOvr>
    <a:masterClrMapping/>
  </p:clrMapOvr>
  <p:transition spd="slow">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Object 2">
            <a:extLst>
              <a:ext uri="{FF2B5EF4-FFF2-40B4-BE49-F238E27FC236}">
                <a16:creationId xmlns:a16="http://schemas.microsoft.com/office/drawing/2014/main" id="{9CF19855-68BB-4DD1-96BF-2AD45DCB00EA}"/>
              </a:ext>
            </a:extLst>
          </p:cNvPr>
          <p:cNvGraphicFramePr>
            <a:graphicFrameLocks/>
          </p:cNvGraphicFramePr>
          <p:nvPr/>
        </p:nvGraphicFramePr>
        <p:xfrm>
          <a:off x="3465513" y="2066925"/>
          <a:ext cx="4275137" cy="569913"/>
        </p:xfrm>
        <a:graphic>
          <a:graphicData uri="http://schemas.openxmlformats.org/presentationml/2006/ole">
            <mc:AlternateContent xmlns:mc="http://schemas.openxmlformats.org/markup-compatibility/2006">
              <mc:Choice xmlns:v="urn:schemas-microsoft-com:vml" Requires="v">
                <p:oleObj spid="_x0000_s13329" name="Equation" r:id="rId3" imgW="4165534" imgH="558625" progId="Equation.DSMT4">
                  <p:embed/>
                </p:oleObj>
              </mc:Choice>
              <mc:Fallback>
                <p:oleObj name="Equation" r:id="rId3" imgW="4165534" imgH="558625"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5513" y="2066925"/>
                        <a:ext cx="4275137" cy="56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3" name="Object 3">
            <a:extLst>
              <a:ext uri="{FF2B5EF4-FFF2-40B4-BE49-F238E27FC236}">
                <a16:creationId xmlns:a16="http://schemas.microsoft.com/office/drawing/2014/main" id="{2BCF7EDF-C491-40B4-A6F3-D0B4CDA1DDE1}"/>
              </a:ext>
            </a:extLst>
          </p:cNvPr>
          <p:cNvGraphicFramePr>
            <a:graphicFrameLocks/>
          </p:cNvGraphicFramePr>
          <p:nvPr/>
        </p:nvGraphicFramePr>
        <p:xfrm>
          <a:off x="3414713" y="342900"/>
          <a:ext cx="4324350" cy="657225"/>
        </p:xfrm>
        <a:graphic>
          <a:graphicData uri="http://schemas.openxmlformats.org/presentationml/2006/ole">
            <mc:AlternateContent xmlns:mc="http://schemas.openxmlformats.org/markup-compatibility/2006">
              <mc:Choice xmlns:v="urn:schemas-microsoft-com:vml" Requires="v">
                <p:oleObj spid="_x0000_s13330" name="Equation" r:id="rId5" imgW="4216564" imgH="558625" progId="Equation.DSMT4">
                  <p:embed/>
                </p:oleObj>
              </mc:Choice>
              <mc:Fallback>
                <p:oleObj name="Equation" r:id="rId5" imgW="4216564" imgH="558625"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4713" y="342900"/>
                        <a:ext cx="43243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4" name="Object 4">
            <a:extLst>
              <a:ext uri="{FF2B5EF4-FFF2-40B4-BE49-F238E27FC236}">
                <a16:creationId xmlns:a16="http://schemas.microsoft.com/office/drawing/2014/main" id="{4C6A036D-6C8C-45D5-975A-F119902C4ABE}"/>
              </a:ext>
            </a:extLst>
          </p:cNvPr>
          <p:cNvGraphicFramePr>
            <a:graphicFrameLocks/>
          </p:cNvGraphicFramePr>
          <p:nvPr/>
        </p:nvGraphicFramePr>
        <p:xfrm>
          <a:off x="3440113" y="1174750"/>
          <a:ext cx="4243387" cy="658813"/>
        </p:xfrm>
        <a:graphic>
          <a:graphicData uri="http://schemas.openxmlformats.org/presentationml/2006/ole">
            <mc:AlternateContent xmlns:mc="http://schemas.openxmlformats.org/markup-compatibility/2006">
              <mc:Choice xmlns:v="urn:schemas-microsoft-com:vml" Requires="v">
                <p:oleObj spid="_x0000_s13331" name="Equation" r:id="rId7" imgW="4140282" imgH="558625" progId="Equation.DSMT4">
                  <p:embed/>
                </p:oleObj>
              </mc:Choice>
              <mc:Fallback>
                <p:oleObj name="Equation" r:id="rId7" imgW="4140282" imgH="558625" progId="Equation.DSMT4">
                  <p:embed/>
                  <p:pic>
                    <p:nvPicPr>
                      <p:cNvPr id="0" name="Object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0113" y="1174750"/>
                        <a:ext cx="4243387" cy="65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5" name="AutoShape 5">
            <a:extLst>
              <a:ext uri="{FF2B5EF4-FFF2-40B4-BE49-F238E27FC236}">
                <a16:creationId xmlns:a16="http://schemas.microsoft.com/office/drawing/2014/main" id="{D2AF8ED0-C971-42DF-BE9E-6BACEA2D6CAB}"/>
              </a:ext>
            </a:extLst>
          </p:cNvPr>
          <p:cNvSpPr>
            <a:spLocks/>
          </p:cNvSpPr>
          <p:nvPr/>
        </p:nvSpPr>
        <p:spPr bwMode="auto">
          <a:xfrm>
            <a:off x="3038475" y="728663"/>
            <a:ext cx="142875" cy="1584325"/>
          </a:xfrm>
          <a:prstGeom prst="leftBrace">
            <a:avLst>
              <a:gd name="adj1" fmla="val 92407"/>
              <a:gd name="adj2" fmla="val 50000"/>
            </a:avLst>
          </a:prstGeom>
          <a:noFill/>
          <a:ln w="25400">
            <a:solidFill>
              <a:srgbClr val="FF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endParaRPr kumimoji="1" lang="zh-CN" altLang="zh-CN">
              <a:solidFill>
                <a:srgbClr val="66FFFF"/>
              </a:solidFill>
              <a:latin typeface="Times New Roman" panose="02020603050405020304" pitchFamily="18" charset="0"/>
              <a:ea typeface="仿宋_GB2312" pitchFamily="49" charset="-122"/>
            </a:endParaRPr>
          </a:p>
        </p:txBody>
      </p:sp>
      <p:sp>
        <p:nvSpPr>
          <p:cNvPr id="30726" name="Text Box 6" descr="绿色大理石">
            <a:extLst>
              <a:ext uri="{FF2B5EF4-FFF2-40B4-BE49-F238E27FC236}">
                <a16:creationId xmlns:a16="http://schemas.microsoft.com/office/drawing/2014/main" id="{05F59470-1962-4D18-AC26-85F9331FB42F}"/>
              </a:ext>
            </a:extLst>
          </p:cNvPr>
          <p:cNvSpPr txBox="1">
            <a:spLocks noChangeArrowheads="1"/>
          </p:cNvSpPr>
          <p:nvPr/>
        </p:nvSpPr>
        <p:spPr bwMode="auto">
          <a:xfrm>
            <a:off x="1395413" y="800100"/>
            <a:ext cx="1655762" cy="1187450"/>
          </a:xfrm>
          <a:prstGeom prst="rect">
            <a:avLst/>
          </a:prstGeom>
          <a:noFill/>
          <a:ln>
            <a:noFill/>
          </a:ln>
          <a:effectLst/>
          <a:extLst>
            <a:ext uri="{909E8E84-426E-40DD-AFC4-6F175D3DCCD1}">
              <a14:hiddenFill xmlns:a14="http://schemas.microsoft.com/office/drawing/2010/main">
                <a:blipFill dpi="0" rotWithShape="0">
                  <a:blip r:embed="rId9"/>
                  <a:srcRect/>
                  <a:tile tx="0" ty="0" sx="100000" sy="100000" flip="none" algn="tl"/>
                </a:blip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nSpc>
                <a:spcPct val="150000"/>
              </a:lnSpc>
              <a:spcBef>
                <a:spcPct val="50000"/>
              </a:spcBef>
            </a:pPr>
            <a:r>
              <a:rPr kumimoji="1" lang="zh-CN" altLang="en-US">
                <a:latin typeface="宋体" panose="02010600030101010101" pitchFamily="2" charset="-122"/>
              </a:rPr>
              <a:t>波函数的其它形式</a:t>
            </a:r>
          </a:p>
        </p:txBody>
      </p:sp>
      <p:sp>
        <p:nvSpPr>
          <p:cNvPr id="30727" name="Text Box 7" descr="绿色大理石">
            <a:extLst>
              <a:ext uri="{FF2B5EF4-FFF2-40B4-BE49-F238E27FC236}">
                <a16:creationId xmlns:a16="http://schemas.microsoft.com/office/drawing/2014/main" id="{4C33D614-433E-40F1-8723-D9CF187556D2}"/>
              </a:ext>
            </a:extLst>
          </p:cNvPr>
          <p:cNvSpPr txBox="1">
            <a:spLocks noChangeArrowheads="1"/>
          </p:cNvSpPr>
          <p:nvPr/>
        </p:nvSpPr>
        <p:spPr bwMode="auto">
          <a:xfrm>
            <a:off x="577850" y="2954338"/>
            <a:ext cx="8242300" cy="1187450"/>
          </a:xfrm>
          <a:prstGeom prst="rect">
            <a:avLst/>
          </a:prstGeom>
          <a:noFill/>
          <a:ln>
            <a:noFill/>
          </a:ln>
          <a:effectLst/>
          <a:extLst>
            <a:ext uri="{909E8E84-426E-40DD-AFC4-6F175D3DCCD1}">
              <a14:hiddenFill xmlns:a14="http://schemas.microsoft.com/office/drawing/2010/main">
                <a:blipFill dpi="0" rotWithShape="0">
                  <a:blip r:embed="rId9"/>
                  <a:srcRect/>
                  <a:tile tx="0" ty="0" sx="100000" sy="100000" flip="none" algn="tl"/>
                </a:blip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lvl1pPr marL="633413" indent="-633413">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a:lnSpc>
                <a:spcPct val="150000"/>
              </a:lnSpc>
              <a:spcBef>
                <a:spcPct val="50000"/>
              </a:spcBef>
            </a:pPr>
            <a:r>
              <a:rPr kumimoji="1" lang="en-US" altLang="zh-CN">
                <a:latin typeface="楷体_GB2312" pitchFamily="49" charset="-122"/>
                <a:ea typeface="楷体_GB2312" pitchFamily="49" charset="-122"/>
              </a:rPr>
              <a:t>    </a:t>
            </a:r>
            <a:r>
              <a:rPr kumimoji="1" lang="zh-CN" altLang="en-US">
                <a:latin typeface="楷体_GB2312" pitchFamily="49" charset="-122"/>
                <a:ea typeface="楷体_GB2312" pitchFamily="49" charset="-122"/>
              </a:rPr>
              <a:t>由波函数可知波的传播过程中任意两质点 </a:t>
            </a:r>
            <a:r>
              <a:rPr kumimoji="1" lang="en-US" altLang="zh-CN" i="1">
                <a:solidFill>
                  <a:srgbClr val="00FFFF"/>
                </a:solidFill>
                <a:latin typeface="Times New Roman" panose="02020603050405020304" pitchFamily="18" charset="0"/>
                <a:ea typeface="楷体_GB2312" pitchFamily="49" charset="-122"/>
              </a:rPr>
              <a:t>x</a:t>
            </a:r>
            <a:r>
              <a:rPr kumimoji="1" lang="en-US" altLang="zh-CN" baseline="-25000">
                <a:solidFill>
                  <a:srgbClr val="00FFFF"/>
                </a:solidFill>
                <a:latin typeface="Times New Roman" panose="02020603050405020304" pitchFamily="18" charset="0"/>
                <a:ea typeface="楷体_GB2312" pitchFamily="49" charset="-122"/>
              </a:rPr>
              <a:t>1 </a:t>
            </a:r>
            <a:r>
              <a:rPr kumimoji="1" lang="zh-CN" altLang="en-US">
                <a:latin typeface="Times New Roman" panose="02020603050405020304" pitchFamily="18" charset="0"/>
                <a:ea typeface="楷体_GB2312" pitchFamily="49" charset="-122"/>
              </a:rPr>
              <a:t>和</a:t>
            </a:r>
            <a:r>
              <a:rPr kumimoji="1" lang="zh-CN" altLang="en-US" sz="1800">
                <a:latin typeface="Times New Roman" panose="02020603050405020304" pitchFamily="18" charset="0"/>
              </a:rPr>
              <a:t> </a:t>
            </a:r>
            <a:r>
              <a:rPr kumimoji="1" lang="en-US" altLang="zh-CN" i="1">
                <a:solidFill>
                  <a:srgbClr val="00FFFF"/>
                </a:solidFill>
                <a:latin typeface="Times New Roman" panose="02020603050405020304" pitchFamily="18" charset="0"/>
                <a:ea typeface="楷体_GB2312" pitchFamily="49" charset="-122"/>
              </a:rPr>
              <a:t>x</a:t>
            </a:r>
            <a:r>
              <a:rPr kumimoji="1" lang="en-US" altLang="zh-CN" baseline="-25000">
                <a:solidFill>
                  <a:srgbClr val="00FFFF"/>
                </a:solidFill>
                <a:latin typeface="Times New Roman" panose="02020603050405020304" pitchFamily="18" charset="0"/>
                <a:ea typeface="楷体_GB2312" pitchFamily="49" charset="-122"/>
              </a:rPr>
              <a:t>2 </a:t>
            </a:r>
            <a:r>
              <a:rPr kumimoji="1" lang="zh-CN" altLang="en-US">
                <a:latin typeface="楷体_GB2312" pitchFamily="49" charset="-122"/>
                <a:ea typeface="楷体_GB2312" pitchFamily="49" charset="-122"/>
              </a:rPr>
              <a:t>振动的相位差为</a:t>
            </a:r>
          </a:p>
        </p:txBody>
      </p:sp>
      <p:graphicFrame>
        <p:nvGraphicFramePr>
          <p:cNvPr id="30728" name="Object 8">
            <a:extLst>
              <a:ext uri="{FF2B5EF4-FFF2-40B4-BE49-F238E27FC236}">
                <a16:creationId xmlns:a16="http://schemas.microsoft.com/office/drawing/2014/main" id="{BCBCD201-589E-4B83-B9CA-A3597886AE41}"/>
              </a:ext>
            </a:extLst>
          </p:cNvPr>
          <p:cNvGraphicFramePr>
            <a:graphicFrameLocks/>
          </p:cNvGraphicFramePr>
          <p:nvPr/>
        </p:nvGraphicFramePr>
        <p:xfrm>
          <a:off x="1476375" y="4187825"/>
          <a:ext cx="7007225" cy="825500"/>
        </p:xfrm>
        <a:graphic>
          <a:graphicData uri="http://schemas.openxmlformats.org/presentationml/2006/ole">
            <mc:AlternateContent xmlns:mc="http://schemas.openxmlformats.org/markup-compatibility/2006">
              <mc:Choice xmlns:v="urn:schemas-microsoft-com:vml" Requires="v">
                <p:oleObj spid="_x0000_s13332" name="Equation" r:id="rId10" imgW="6902224" imgH="730469" progId="Equation.DSMT4">
                  <p:embed/>
                </p:oleObj>
              </mc:Choice>
              <mc:Fallback>
                <p:oleObj name="Equation" r:id="rId10" imgW="6902224" imgH="730469" progId="Equation.DSMT4">
                  <p:embed/>
                  <p:pic>
                    <p:nvPicPr>
                      <p:cNvPr id="0" name="Object 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6375" y="4187825"/>
                        <a:ext cx="7007225"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9" name="Rectangle 9" descr="绿色大理石">
            <a:extLst>
              <a:ext uri="{FF2B5EF4-FFF2-40B4-BE49-F238E27FC236}">
                <a16:creationId xmlns:a16="http://schemas.microsoft.com/office/drawing/2014/main" id="{B01C85ED-C48D-4736-8057-F719A0771C12}"/>
              </a:ext>
            </a:extLst>
          </p:cNvPr>
          <p:cNvSpPr>
            <a:spLocks noChangeArrowheads="1"/>
          </p:cNvSpPr>
          <p:nvPr/>
        </p:nvSpPr>
        <p:spPr bwMode="auto">
          <a:xfrm>
            <a:off x="611188" y="5121275"/>
            <a:ext cx="8280400" cy="1187450"/>
          </a:xfrm>
          <a:prstGeom prst="rect">
            <a:avLst/>
          </a:prstGeom>
          <a:noFill/>
          <a:ln>
            <a:noFill/>
          </a:ln>
          <a:effectLst/>
          <a:extLst>
            <a:ext uri="{909E8E84-426E-40DD-AFC4-6F175D3DCCD1}">
              <a14:hiddenFill xmlns:a14="http://schemas.microsoft.com/office/drawing/2010/main">
                <a:blipFill dpi="0" rotWithShape="0">
                  <a:blip r:embed="rId9"/>
                  <a:srcRect/>
                  <a:tile tx="0" ty="0" sx="100000" sy="100000" flip="none" algn="tl"/>
                </a:blip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lvl1pPr marL="623888" indent="-623888">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nSpc>
                <a:spcPct val="150000"/>
              </a:lnSpc>
              <a:spcBef>
                <a:spcPct val="50000"/>
              </a:spcBef>
            </a:pPr>
            <a:r>
              <a:rPr kumimoji="1" lang="en-US" altLang="zh-CN" i="1">
                <a:latin typeface="Times New Roman" panose="02020603050405020304" pitchFamily="18" charset="0"/>
                <a:ea typeface="仿宋_GB2312" pitchFamily="49" charset="-122"/>
              </a:rPr>
              <a:t>        </a:t>
            </a:r>
            <a:r>
              <a:rPr kumimoji="1" lang="en-US" altLang="zh-CN" i="1">
                <a:solidFill>
                  <a:srgbClr val="00FFFF"/>
                </a:solidFill>
                <a:latin typeface="Times New Roman" panose="02020603050405020304" pitchFamily="18" charset="0"/>
                <a:ea typeface="仿宋_GB2312" pitchFamily="49" charset="-122"/>
              </a:rPr>
              <a:t>x</a:t>
            </a:r>
            <a:r>
              <a:rPr kumimoji="1" lang="en-US" altLang="zh-CN" baseline="-25000">
                <a:solidFill>
                  <a:srgbClr val="00FFFF"/>
                </a:solidFill>
                <a:latin typeface="Times New Roman" panose="02020603050405020304" pitchFamily="18" charset="0"/>
                <a:ea typeface="仿宋_GB2312" pitchFamily="49" charset="-122"/>
              </a:rPr>
              <a:t>2</a:t>
            </a:r>
            <a:r>
              <a:rPr kumimoji="1" lang="en-US" altLang="zh-CN">
                <a:solidFill>
                  <a:srgbClr val="00FFFF"/>
                </a:solidFill>
                <a:latin typeface="Times New Roman" panose="02020603050405020304" pitchFamily="18" charset="0"/>
                <a:ea typeface="仿宋_GB2312" pitchFamily="49" charset="-122"/>
              </a:rPr>
              <a:t>&gt;</a:t>
            </a:r>
            <a:r>
              <a:rPr kumimoji="1" lang="en-US" altLang="zh-CN" i="1">
                <a:solidFill>
                  <a:srgbClr val="00FFFF"/>
                </a:solidFill>
                <a:latin typeface="Times New Roman" panose="02020603050405020304" pitchFamily="18" charset="0"/>
              </a:rPr>
              <a:t>x</a:t>
            </a:r>
            <a:r>
              <a:rPr kumimoji="1" lang="en-US" altLang="zh-CN" baseline="-25000">
                <a:solidFill>
                  <a:srgbClr val="00FFFF"/>
                </a:solidFill>
                <a:latin typeface="Times New Roman" panose="02020603050405020304" pitchFamily="18" charset="0"/>
                <a:ea typeface="仿宋_GB2312" pitchFamily="49" charset="-122"/>
              </a:rPr>
              <a:t>1</a:t>
            </a:r>
            <a:r>
              <a:rPr kumimoji="1" lang="en-US" altLang="zh-CN">
                <a:solidFill>
                  <a:srgbClr val="00FFFF"/>
                </a:solidFill>
                <a:latin typeface="Times New Roman" panose="02020603050405020304" pitchFamily="18" charset="0"/>
                <a:ea typeface="仿宋_GB2312" pitchFamily="49" charset="-122"/>
              </a:rPr>
              <a:t>, </a:t>
            </a:r>
            <a:r>
              <a:rPr kumimoji="1" lang="el-GR" altLang="zh-CN" i="1">
                <a:solidFill>
                  <a:srgbClr val="00FFFF"/>
                </a:solidFill>
                <a:latin typeface="Times New Roman" panose="02020603050405020304" pitchFamily="18" charset="0"/>
                <a:ea typeface="仿宋_GB2312" pitchFamily="49" charset="-122"/>
              </a:rPr>
              <a:t>Δ</a:t>
            </a:r>
            <a:r>
              <a:rPr kumimoji="1" lang="en-US" altLang="zh-CN">
                <a:solidFill>
                  <a:srgbClr val="00FFFF"/>
                </a:solidFill>
                <a:latin typeface="Times New Roman" panose="02020603050405020304" pitchFamily="18" charset="0"/>
                <a:ea typeface="仿宋_GB2312" pitchFamily="49" charset="-122"/>
              </a:rPr>
              <a:t>&lt;0</a:t>
            </a:r>
            <a:r>
              <a:rPr kumimoji="1" lang="zh-CN" altLang="en-US">
                <a:latin typeface="仿宋_GB2312" pitchFamily="49" charset="-122"/>
                <a:ea typeface="仿宋_GB2312" pitchFamily="49" charset="-122"/>
              </a:rPr>
              <a:t>，</a:t>
            </a:r>
            <a:r>
              <a:rPr kumimoji="1" lang="zh-CN" altLang="en-US">
                <a:latin typeface="楷体_GB2312" pitchFamily="49" charset="-122"/>
                <a:ea typeface="楷体_GB2312" pitchFamily="49" charset="-122"/>
              </a:rPr>
              <a:t>说明 </a:t>
            </a:r>
            <a:r>
              <a:rPr kumimoji="1" lang="en-US" altLang="zh-CN" i="1">
                <a:solidFill>
                  <a:srgbClr val="00FFFF"/>
                </a:solidFill>
                <a:latin typeface="Times New Roman" panose="02020603050405020304" pitchFamily="18" charset="0"/>
                <a:ea typeface="楷体_GB2312" pitchFamily="49" charset="-122"/>
              </a:rPr>
              <a:t>x</a:t>
            </a:r>
            <a:r>
              <a:rPr kumimoji="1" lang="en-US" altLang="zh-CN" baseline="-25000">
                <a:solidFill>
                  <a:srgbClr val="00FFFF"/>
                </a:solidFill>
                <a:latin typeface="Times New Roman" panose="02020603050405020304" pitchFamily="18" charset="0"/>
                <a:ea typeface="楷体_GB2312" pitchFamily="49" charset="-122"/>
              </a:rPr>
              <a:t>2  </a:t>
            </a:r>
            <a:r>
              <a:rPr kumimoji="1" lang="zh-CN" altLang="en-US">
                <a:latin typeface="楷体_GB2312" pitchFamily="49" charset="-122"/>
                <a:ea typeface="楷体_GB2312" pitchFamily="49" charset="-122"/>
              </a:rPr>
              <a:t>处质点振动的相位总落后于</a:t>
            </a:r>
            <a:r>
              <a:rPr kumimoji="1" lang="en-US" altLang="zh-CN" i="1">
                <a:solidFill>
                  <a:srgbClr val="00FFFF"/>
                </a:solidFill>
                <a:latin typeface="Times New Roman" panose="02020603050405020304" pitchFamily="18" charset="0"/>
                <a:ea typeface="楷体_GB2312" pitchFamily="49" charset="-122"/>
              </a:rPr>
              <a:t>x</a:t>
            </a:r>
            <a:r>
              <a:rPr kumimoji="1" lang="en-US" altLang="zh-CN" baseline="-25000">
                <a:solidFill>
                  <a:srgbClr val="00FFFF"/>
                </a:solidFill>
                <a:latin typeface="Times New Roman" panose="02020603050405020304" pitchFamily="18" charset="0"/>
                <a:ea typeface="楷体_GB2312" pitchFamily="49" charset="-122"/>
              </a:rPr>
              <a:t>1 </a:t>
            </a:r>
            <a:r>
              <a:rPr kumimoji="1" lang="zh-CN" altLang="en-US">
                <a:latin typeface="楷体_GB2312" pitchFamily="49" charset="-122"/>
                <a:ea typeface="楷体_GB2312" pitchFamily="49" charset="-122"/>
              </a:rPr>
              <a:t>处质点的振动；</a:t>
            </a:r>
          </a:p>
        </p:txBody>
      </p:sp>
      <p:sp>
        <p:nvSpPr>
          <p:cNvPr id="30730" name="Text Box 10">
            <a:extLst>
              <a:ext uri="{FF2B5EF4-FFF2-40B4-BE49-F238E27FC236}">
                <a16:creationId xmlns:a16="http://schemas.microsoft.com/office/drawing/2014/main" id="{D53CA6D8-3085-40E5-9984-ADEA496336B7}"/>
              </a:ext>
            </a:extLst>
          </p:cNvPr>
          <p:cNvSpPr txBox="1">
            <a:spLocks noChangeArrowheads="1"/>
          </p:cNvSpPr>
          <p:nvPr/>
        </p:nvSpPr>
        <p:spPr bwMode="auto">
          <a:xfrm>
            <a:off x="633413" y="2492375"/>
            <a:ext cx="107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solidFill>
                  <a:srgbClr val="FFFF00"/>
                </a:solidFill>
                <a:latin typeface="宋体" panose="02010600030101010101" pitchFamily="2" charset="-122"/>
              </a:rPr>
              <a:t>讨论</a:t>
            </a:r>
          </a:p>
        </p:txBody>
      </p:sp>
      <p:sp>
        <p:nvSpPr>
          <p:cNvPr id="30731" name="Rectangle 11">
            <a:extLst>
              <a:ext uri="{FF2B5EF4-FFF2-40B4-BE49-F238E27FC236}">
                <a16:creationId xmlns:a16="http://schemas.microsoft.com/office/drawing/2014/main" id="{413AFA90-2081-4A0D-9AF6-57D3AC2FC828}"/>
              </a:ext>
            </a:extLst>
          </p:cNvPr>
          <p:cNvSpPr>
            <a:spLocks noChangeArrowheads="1"/>
          </p:cNvSpPr>
          <p:nvPr/>
        </p:nvSpPr>
        <p:spPr bwMode="auto">
          <a:xfrm>
            <a:off x="287338" y="3057525"/>
            <a:ext cx="69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lang="en-US" altLang="zh-CN">
                <a:latin typeface="Times New Roman" panose="02020603050405020304" pitchFamily="18" charset="0"/>
              </a:rPr>
              <a:t> </a:t>
            </a:r>
            <a:r>
              <a:rPr kumimoji="1" lang="en-US" altLang="zh-CN">
                <a:latin typeface="Times New Roman" panose="02020603050405020304" pitchFamily="18" charset="0"/>
              </a:rPr>
              <a:t>(1)</a:t>
            </a:r>
            <a:r>
              <a:rPr kumimoji="1" lang="en-US" altLang="zh-CN">
                <a:solidFill>
                  <a:srgbClr val="FFFF00"/>
                </a:solidFill>
                <a:latin typeface="Times New Roman" panose="02020603050405020304" pitchFamily="18" charset="0"/>
              </a:rPr>
              <a:t> </a:t>
            </a:r>
          </a:p>
        </p:txBody>
      </p:sp>
      <p:sp>
        <p:nvSpPr>
          <p:cNvPr id="30732" name="AutoShape 12">
            <a:extLst>
              <a:ext uri="{FF2B5EF4-FFF2-40B4-BE49-F238E27FC236}">
                <a16:creationId xmlns:a16="http://schemas.microsoft.com/office/drawing/2014/main" id="{B3D4551C-2F4C-4F8A-97DF-521CF4DBFA1F}"/>
              </a:ext>
            </a:extLst>
          </p:cNvPr>
          <p:cNvSpPr>
            <a:spLocks noChangeArrowheads="1"/>
          </p:cNvSpPr>
          <p:nvPr/>
        </p:nvSpPr>
        <p:spPr bwMode="auto">
          <a:xfrm>
            <a:off x="323850" y="2439988"/>
            <a:ext cx="360363"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6"/>
                                        </p:tgtEl>
                                        <p:attrNameLst>
                                          <p:attrName>style.visibility</p:attrName>
                                        </p:attrNameLst>
                                      </p:cBhvr>
                                      <p:to>
                                        <p:strVal val="visible"/>
                                      </p:to>
                                    </p:set>
                                    <p:animEffect transition="in" filter="wipe(left)">
                                      <p:cBhvr>
                                        <p:cTn id="7" dur="500"/>
                                        <p:tgtEl>
                                          <p:spTgt spid="307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0725"/>
                                        </p:tgtEl>
                                        <p:attrNameLst>
                                          <p:attrName>style.visibility</p:attrName>
                                        </p:attrNameLst>
                                      </p:cBhvr>
                                      <p:to>
                                        <p:strVal val="visible"/>
                                      </p:to>
                                    </p:set>
                                    <p:animEffect transition="in" filter="wipe(up)">
                                      <p:cBhvr>
                                        <p:cTn id="12" dur="500"/>
                                        <p:tgtEl>
                                          <p:spTgt spid="307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0723"/>
                                        </p:tgtEl>
                                        <p:attrNameLst>
                                          <p:attrName>style.visibility</p:attrName>
                                        </p:attrNameLst>
                                      </p:cBhvr>
                                      <p:to>
                                        <p:strVal val="visible"/>
                                      </p:to>
                                    </p:set>
                                    <p:animEffect transition="in" filter="wipe(left)">
                                      <p:cBhvr>
                                        <p:cTn id="17" dur="500"/>
                                        <p:tgtEl>
                                          <p:spTgt spid="307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0724"/>
                                        </p:tgtEl>
                                        <p:attrNameLst>
                                          <p:attrName>style.visibility</p:attrName>
                                        </p:attrNameLst>
                                      </p:cBhvr>
                                      <p:to>
                                        <p:strVal val="visible"/>
                                      </p:to>
                                    </p:set>
                                    <p:animEffect transition="in" filter="wipe(left)">
                                      <p:cBhvr>
                                        <p:cTn id="22" dur="500"/>
                                        <p:tgtEl>
                                          <p:spTgt spid="3072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0722"/>
                                        </p:tgtEl>
                                        <p:attrNameLst>
                                          <p:attrName>style.visibility</p:attrName>
                                        </p:attrNameLst>
                                      </p:cBhvr>
                                      <p:to>
                                        <p:strVal val="visible"/>
                                      </p:to>
                                    </p:set>
                                    <p:animEffect transition="in" filter="wipe(left)">
                                      <p:cBhvr>
                                        <p:cTn id="27" dur="500"/>
                                        <p:tgtEl>
                                          <p:spTgt spid="3072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3" presetClass="entr" presetSubtype="32" fill="hold" grpId="0" nodeType="clickEffect">
                                  <p:stCondLst>
                                    <p:cond delay="0"/>
                                  </p:stCondLst>
                                  <p:childTnLst>
                                    <p:set>
                                      <p:cBhvr>
                                        <p:cTn id="31" dur="1" fill="hold">
                                          <p:stCondLst>
                                            <p:cond delay="0"/>
                                          </p:stCondLst>
                                        </p:cTn>
                                        <p:tgtEl>
                                          <p:spTgt spid="30732"/>
                                        </p:tgtEl>
                                        <p:attrNameLst>
                                          <p:attrName>style.visibility</p:attrName>
                                        </p:attrNameLst>
                                      </p:cBhvr>
                                      <p:to>
                                        <p:strVal val="visible"/>
                                      </p:to>
                                    </p:set>
                                    <p:anim calcmode="lin" valueType="num">
                                      <p:cBhvr>
                                        <p:cTn id="32" dur="500" fill="hold"/>
                                        <p:tgtEl>
                                          <p:spTgt spid="30732"/>
                                        </p:tgtEl>
                                        <p:attrNameLst>
                                          <p:attrName>ppt_w</p:attrName>
                                        </p:attrNameLst>
                                      </p:cBhvr>
                                      <p:tavLst>
                                        <p:tav tm="0">
                                          <p:val>
                                            <p:strVal val="4*#ppt_w"/>
                                          </p:val>
                                        </p:tav>
                                        <p:tav tm="100000">
                                          <p:val>
                                            <p:strVal val="#ppt_w"/>
                                          </p:val>
                                        </p:tav>
                                      </p:tavLst>
                                    </p:anim>
                                    <p:anim calcmode="lin" valueType="num">
                                      <p:cBhvr>
                                        <p:cTn id="33" dur="500" fill="hold"/>
                                        <p:tgtEl>
                                          <p:spTgt spid="30732"/>
                                        </p:tgtEl>
                                        <p:attrNameLst>
                                          <p:attrName>ppt_h</p:attrName>
                                        </p:attrNameLst>
                                      </p:cBhvr>
                                      <p:tavLst>
                                        <p:tav tm="0">
                                          <p:val>
                                            <p:strVal val="4*#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0730"/>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0731"/>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0727"/>
                                        </p:tgtEl>
                                        <p:attrNameLst>
                                          <p:attrName>style.visibility</p:attrName>
                                        </p:attrNameLst>
                                      </p:cBhvr>
                                      <p:to>
                                        <p:strVal val="visible"/>
                                      </p:to>
                                    </p:set>
                                    <p:animEffect transition="in" filter="wipe(left)">
                                      <p:cBhvr>
                                        <p:cTn id="46" dur="500"/>
                                        <p:tgtEl>
                                          <p:spTgt spid="3072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30728"/>
                                        </p:tgtEl>
                                        <p:attrNameLst>
                                          <p:attrName>style.visibility</p:attrName>
                                        </p:attrNameLst>
                                      </p:cBhvr>
                                      <p:to>
                                        <p:strVal val="visible"/>
                                      </p:to>
                                    </p:set>
                                    <p:animEffect transition="in" filter="wipe(left)">
                                      <p:cBhvr>
                                        <p:cTn id="51" dur="500"/>
                                        <p:tgtEl>
                                          <p:spTgt spid="30728"/>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0729"/>
                                        </p:tgtEl>
                                        <p:attrNameLst>
                                          <p:attrName>style.visibility</p:attrName>
                                        </p:attrNameLst>
                                      </p:cBhvr>
                                      <p:to>
                                        <p:strVal val="visible"/>
                                      </p:to>
                                    </p:set>
                                    <p:animEffect transition="in" filter="wipe(left)">
                                      <p:cBhvr>
                                        <p:cTn id="56" dur="500"/>
                                        <p:tgtEl>
                                          <p:spTgt spid="30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animBg="1"/>
      <p:bldP spid="30726" grpId="0"/>
      <p:bldP spid="30727" grpId="0" autoUpdateAnimBg="0"/>
      <p:bldP spid="30729" grpId="0"/>
      <p:bldP spid="30730" grpId="0"/>
      <p:bldP spid="30731" grpId="0"/>
      <p:bldP spid="307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descr="绿色大理石">
            <a:extLst>
              <a:ext uri="{FF2B5EF4-FFF2-40B4-BE49-F238E27FC236}">
                <a16:creationId xmlns:a16="http://schemas.microsoft.com/office/drawing/2014/main" id="{B2F9A5EA-83E4-45A6-91E6-DC83912E62A3}"/>
              </a:ext>
            </a:extLst>
          </p:cNvPr>
          <p:cNvSpPr>
            <a:spLocks noChangeArrowheads="1"/>
          </p:cNvSpPr>
          <p:nvPr/>
        </p:nvSpPr>
        <p:spPr bwMode="auto">
          <a:xfrm>
            <a:off x="1171575" y="404813"/>
            <a:ext cx="4741863" cy="457200"/>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en-US" altLang="zh-CN" i="1">
                <a:solidFill>
                  <a:srgbClr val="00FFFF"/>
                </a:solidFill>
                <a:latin typeface="Times New Roman" panose="02020603050405020304" pitchFamily="18" charset="0"/>
                <a:ea typeface="楷体_GB2312" pitchFamily="49" charset="-122"/>
              </a:rPr>
              <a:t>u </a:t>
            </a:r>
            <a:r>
              <a:rPr kumimoji="1" lang="zh-CN" altLang="en-US">
                <a:latin typeface="楷体_GB2312" pitchFamily="49" charset="-122"/>
                <a:ea typeface="楷体_GB2312" pitchFamily="49" charset="-122"/>
              </a:rPr>
              <a:t>实际上是振动相位的传播速度。</a:t>
            </a:r>
          </a:p>
        </p:txBody>
      </p:sp>
      <p:sp>
        <p:nvSpPr>
          <p:cNvPr id="31747" name="Rectangle 3">
            <a:extLst>
              <a:ext uri="{FF2B5EF4-FFF2-40B4-BE49-F238E27FC236}">
                <a16:creationId xmlns:a16="http://schemas.microsoft.com/office/drawing/2014/main" id="{6B6A8CBB-4A4A-4980-B06A-470ACF3069A4}"/>
              </a:ext>
            </a:extLst>
          </p:cNvPr>
          <p:cNvSpPr>
            <a:spLocks noChangeArrowheads="1"/>
          </p:cNvSpPr>
          <p:nvPr/>
        </p:nvSpPr>
        <p:spPr bwMode="auto">
          <a:xfrm>
            <a:off x="733425" y="404813"/>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rPr>
              <a:t>(2)</a:t>
            </a:r>
          </a:p>
        </p:txBody>
      </p:sp>
      <p:sp>
        <p:nvSpPr>
          <p:cNvPr id="31748" name="Rectangle 4">
            <a:extLst>
              <a:ext uri="{FF2B5EF4-FFF2-40B4-BE49-F238E27FC236}">
                <a16:creationId xmlns:a16="http://schemas.microsoft.com/office/drawing/2014/main" id="{9840EA87-7F33-4F6C-92CD-58FF0C1FE2C6}"/>
              </a:ext>
            </a:extLst>
          </p:cNvPr>
          <p:cNvSpPr>
            <a:spLocks noChangeArrowheads="1"/>
          </p:cNvSpPr>
          <p:nvPr/>
        </p:nvSpPr>
        <p:spPr bwMode="auto">
          <a:xfrm>
            <a:off x="1160463" y="981075"/>
            <a:ext cx="75453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i="1">
                <a:solidFill>
                  <a:srgbClr val="00FFFF"/>
                </a:solidFill>
                <a:latin typeface="Times New Roman" panose="02020603050405020304" pitchFamily="18" charset="0"/>
                <a:ea typeface="楷体_GB2312" pitchFamily="49" charset="-122"/>
              </a:rPr>
              <a:t>t</a:t>
            </a:r>
            <a:r>
              <a:rPr kumimoji="1" lang="en-US" altLang="zh-CN" baseline="-25000">
                <a:solidFill>
                  <a:srgbClr val="00FFFF"/>
                </a:solidFill>
                <a:latin typeface="Times New Roman" panose="02020603050405020304" pitchFamily="18" charset="0"/>
                <a:ea typeface="楷体_GB2312" pitchFamily="49" charset="-122"/>
              </a:rPr>
              <a:t>1</a:t>
            </a:r>
            <a:r>
              <a:rPr kumimoji="1" lang="en-US" altLang="zh-CN" baseline="-25000">
                <a:latin typeface="Times New Roman" panose="02020603050405020304" pitchFamily="18" charset="0"/>
                <a:ea typeface="楷体_GB2312" pitchFamily="49" charset="-122"/>
              </a:rPr>
              <a:t> </a:t>
            </a:r>
            <a:r>
              <a:rPr kumimoji="1" lang="zh-CN" altLang="en-US">
                <a:latin typeface="楷体_GB2312" pitchFamily="49" charset="-122"/>
                <a:ea typeface="楷体_GB2312" pitchFamily="49" charset="-122"/>
              </a:rPr>
              <a:t>时刻</a:t>
            </a:r>
            <a:r>
              <a:rPr kumimoji="1" lang="en-US" altLang="zh-CN" i="1">
                <a:solidFill>
                  <a:srgbClr val="00FFFF"/>
                </a:solidFill>
                <a:latin typeface="Times New Roman" panose="02020603050405020304" pitchFamily="18" charset="0"/>
                <a:ea typeface="楷体_GB2312" pitchFamily="49" charset="-122"/>
              </a:rPr>
              <a:t>x</a:t>
            </a:r>
            <a:r>
              <a:rPr kumimoji="1" lang="en-US" altLang="zh-CN" baseline="-25000">
                <a:solidFill>
                  <a:srgbClr val="00FFFF"/>
                </a:solidFill>
                <a:latin typeface="Times New Roman" panose="02020603050405020304" pitchFamily="18" charset="0"/>
                <a:ea typeface="楷体_GB2312" pitchFamily="49" charset="-122"/>
              </a:rPr>
              <a:t>1 </a:t>
            </a:r>
            <a:r>
              <a:rPr kumimoji="1" lang="zh-CN" altLang="en-US">
                <a:latin typeface="楷体_GB2312" pitchFamily="49" charset="-122"/>
                <a:ea typeface="楷体_GB2312" pitchFamily="49" charset="-122"/>
              </a:rPr>
              <a:t>处的振动状态经</a:t>
            </a:r>
            <a:r>
              <a:rPr kumimoji="1" lang="el-GR" altLang="zh-CN">
                <a:solidFill>
                  <a:srgbClr val="00FFFF"/>
                </a:solidFill>
                <a:latin typeface="Times New Roman" panose="02020603050405020304" pitchFamily="18" charset="0"/>
                <a:ea typeface="楷体_GB2312" pitchFamily="49" charset="-122"/>
              </a:rPr>
              <a:t>Δ</a:t>
            </a:r>
            <a:r>
              <a:rPr kumimoji="1" lang="en-US" altLang="zh-CN" i="1">
                <a:solidFill>
                  <a:srgbClr val="00FFFF"/>
                </a:solidFill>
                <a:latin typeface="Times New Roman" panose="02020603050405020304" pitchFamily="18" charset="0"/>
                <a:ea typeface="楷体_GB2312" pitchFamily="49" charset="-122"/>
              </a:rPr>
              <a:t>t</a:t>
            </a:r>
            <a:r>
              <a:rPr kumimoji="1" lang="en-US" altLang="zh-CN" i="1">
                <a:latin typeface="Times New Roman" panose="02020603050405020304" pitchFamily="18" charset="0"/>
                <a:ea typeface="楷体_GB2312" pitchFamily="49" charset="-122"/>
              </a:rPr>
              <a:t>  </a:t>
            </a:r>
            <a:r>
              <a:rPr kumimoji="1" lang="zh-CN" altLang="en-US">
                <a:latin typeface="楷体_GB2312" pitchFamily="49" charset="-122"/>
                <a:ea typeface="楷体_GB2312" pitchFamily="49" charset="-122"/>
              </a:rPr>
              <a:t>时间传播到</a:t>
            </a:r>
            <a:r>
              <a:rPr kumimoji="1" lang="en-US" altLang="zh-CN" i="1">
                <a:solidFill>
                  <a:srgbClr val="00FFFF"/>
                </a:solidFill>
                <a:latin typeface="Times New Roman" panose="02020603050405020304" pitchFamily="18" charset="0"/>
                <a:ea typeface="楷体_GB2312" pitchFamily="49" charset="-122"/>
              </a:rPr>
              <a:t>x</a:t>
            </a:r>
            <a:r>
              <a:rPr kumimoji="1" lang="en-US" altLang="zh-CN" baseline="-25000">
                <a:solidFill>
                  <a:srgbClr val="00FFFF"/>
                </a:solidFill>
                <a:latin typeface="Times New Roman" panose="02020603050405020304" pitchFamily="18" charset="0"/>
                <a:ea typeface="楷体_GB2312" pitchFamily="49" charset="-122"/>
              </a:rPr>
              <a:t>1</a:t>
            </a:r>
            <a:r>
              <a:rPr kumimoji="1" lang="en-US" altLang="zh-CN">
                <a:solidFill>
                  <a:srgbClr val="00FFFF"/>
                </a:solidFill>
                <a:latin typeface="Times New Roman" panose="02020603050405020304" pitchFamily="18" charset="0"/>
                <a:ea typeface="楷体_GB2312" pitchFamily="49" charset="-122"/>
              </a:rPr>
              <a:t>+</a:t>
            </a:r>
            <a:r>
              <a:rPr kumimoji="1" lang="el-GR" altLang="zh-CN">
                <a:solidFill>
                  <a:srgbClr val="00FFFF"/>
                </a:solidFill>
                <a:latin typeface="Times New Roman" panose="02020603050405020304" pitchFamily="18" charset="0"/>
                <a:ea typeface="楷体_GB2312" pitchFamily="49" charset="-122"/>
              </a:rPr>
              <a:t>Δ</a:t>
            </a:r>
            <a:r>
              <a:rPr kumimoji="1" lang="en-US" altLang="zh-CN" i="1">
                <a:solidFill>
                  <a:srgbClr val="00FFFF"/>
                </a:solidFill>
                <a:latin typeface="Times New Roman" panose="02020603050405020304" pitchFamily="18" charset="0"/>
                <a:ea typeface="楷体_GB2312" pitchFamily="49" charset="-122"/>
              </a:rPr>
              <a:t>x</a:t>
            </a:r>
            <a:r>
              <a:rPr kumimoji="1" lang="en-US" altLang="zh-CN" i="1">
                <a:latin typeface="Times New Roman" panose="02020603050405020304" pitchFamily="18" charset="0"/>
                <a:ea typeface="楷体_GB2312" pitchFamily="49" charset="-122"/>
              </a:rPr>
              <a:t>  </a:t>
            </a:r>
            <a:r>
              <a:rPr kumimoji="1" lang="zh-CN" altLang="en-US">
                <a:latin typeface="楷体_GB2312" pitchFamily="49" charset="-122"/>
                <a:ea typeface="楷体_GB2312" pitchFamily="49" charset="-122"/>
              </a:rPr>
              <a:t>处，则</a:t>
            </a:r>
          </a:p>
        </p:txBody>
      </p:sp>
      <p:graphicFrame>
        <p:nvGraphicFramePr>
          <p:cNvPr id="31749" name="Object 5">
            <a:extLst>
              <a:ext uri="{FF2B5EF4-FFF2-40B4-BE49-F238E27FC236}">
                <a16:creationId xmlns:a16="http://schemas.microsoft.com/office/drawing/2014/main" id="{E02A805A-7A78-424F-9BC1-D4AF630F8993}"/>
              </a:ext>
            </a:extLst>
          </p:cNvPr>
          <p:cNvGraphicFramePr>
            <a:graphicFrameLocks/>
          </p:cNvGraphicFramePr>
          <p:nvPr/>
        </p:nvGraphicFramePr>
        <p:xfrm>
          <a:off x="2700338" y="1449388"/>
          <a:ext cx="4416425" cy="827087"/>
        </p:xfrm>
        <a:graphic>
          <a:graphicData uri="http://schemas.openxmlformats.org/presentationml/2006/ole">
            <mc:AlternateContent xmlns:mc="http://schemas.openxmlformats.org/markup-compatibility/2006">
              <mc:Choice xmlns:v="urn:schemas-microsoft-com:vml" Requires="v">
                <p:oleObj spid="_x0000_s14357" name="Equation" r:id="rId4" imgW="4292847" imgH="730469" progId="Equation.DSMT4">
                  <p:embed/>
                </p:oleObj>
              </mc:Choice>
              <mc:Fallback>
                <p:oleObj name="Equation" r:id="rId4" imgW="4292847" imgH="730469" progId="Equation.DSMT4">
                  <p:embed/>
                  <p:pic>
                    <p:nvPicPr>
                      <p:cNvPr id="0"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1449388"/>
                        <a:ext cx="4416425"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50" name="Text Box 6" descr="绿色大理石">
            <a:extLst>
              <a:ext uri="{FF2B5EF4-FFF2-40B4-BE49-F238E27FC236}">
                <a16:creationId xmlns:a16="http://schemas.microsoft.com/office/drawing/2014/main" id="{1AE02A56-AD85-435F-839B-24566B786884}"/>
              </a:ext>
            </a:extLst>
          </p:cNvPr>
          <p:cNvSpPr txBox="1">
            <a:spLocks noChangeArrowheads="1"/>
          </p:cNvSpPr>
          <p:nvPr/>
        </p:nvSpPr>
        <p:spPr bwMode="auto">
          <a:xfrm>
            <a:off x="971550" y="2466975"/>
            <a:ext cx="1447800" cy="457200"/>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zh-CN" altLang="en-US">
                <a:latin typeface="Bookman Old Style" panose="02050604050505020204" pitchFamily="18" charset="0"/>
                <a:ea typeface="楷体_GB2312" pitchFamily="49" charset="-122"/>
              </a:rPr>
              <a:t>可得到</a:t>
            </a:r>
          </a:p>
        </p:txBody>
      </p:sp>
      <p:graphicFrame>
        <p:nvGraphicFramePr>
          <p:cNvPr id="31751" name="Object 7">
            <a:extLst>
              <a:ext uri="{FF2B5EF4-FFF2-40B4-BE49-F238E27FC236}">
                <a16:creationId xmlns:a16="http://schemas.microsoft.com/office/drawing/2014/main" id="{4F62240B-4C59-4BEE-BBE8-618E9E6FE344}"/>
              </a:ext>
            </a:extLst>
          </p:cNvPr>
          <p:cNvGraphicFramePr>
            <a:graphicFrameLocks/>
          </p:cNvGraphicFramePr>
          <p:nvPr/>
        </p:nvGraphicFramePr>
        <p:xfrm>
          <a:off x="3808413" y="2244725"/>
          <a:ext cx="979487" cy="823913"/>
        </p:xfrm>
        <a:graphic>
          <a:graphicData uri="http://schemas.openxmlformats.org/presentationml/2006/ole">
            <mc:AlternateContent xmlns:mc="http://schemas.openxmlformats.org/markup-compatibility/2006">
              <mc:Choice xmlns:v="urn:schemas-microsoft-com:vml" Requires="v">
                <p:oleObj spid="_x0000_s14358" name="Equation" r:id="rId6" imgW="882769" imgH="730469" progId="Equation.DSMT4">
                  <p:embed/>
                </p:oleObj>
              </mc:Choice>
              <mc:Fallback>
                <p:oleObj name="Equation" r:id="rId6" imgW="882769" imgH="730469" progId="Equation.DSMT4">
                  <p:embed/>
                  <p:pic>
                    <p:nvPicPr>
                      <p:cNvPr id="0" name="Object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8413" y="2244725"/>
                        <a:ext cx="979487"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52" name="Text Box 8" descr="绿色大理石">
            <a:extLst>
              <a:ext uri="{FF2B5EF4-FFF2-40B4-BE49-F238E27FC236}">
                <a16:creationId xmlns:a16="http://schemas.microsoft.com/office/drawing/2014/main" id="{D6B13E6A-A1FB-484C-83EE-F3B8395AF656}"/>
              </a:ext>
            </a:extLst>
          </p:cNvPr>
          <p:cNvSpPr txBox="1">
            <a:spLocks noChangeArrowheads="1"/>
          </p:cNvSpPr>
          <p:nvPr/>
        </p:nvSpPr>
        <p:spPr bwMode="auto">
          <a:xfrm>
            <a:off x="395288" y="3124200"/>
            <a:ext cx="7056437" cy="457200"/>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en-US" altLang="zh-CN">
                <a:latin typeface="Times New Roman" panose="02020603050405020304" pitchFamily="18" charset="0"/>
              </a:rPr>
              <a:t>(3)</a:t>
            </a:r>
            <a:r>
              <a:rPr kumimoji="1" lang="en-US" altLang="zh-CN">
                <a:latin typeface="Times New Roman" panose="02020603050405020304" pitchFamily="18" charset="0"/>
                <a:ea typeface="仿宋_GB2312" pitchFamily="49" charset="-122"/>
              </a:rPr>
              <a:t> </a:t>
            </a:r>
            <a:r>
              <a:rPr kumimoji="1" lang="zh-CN" altLang="en-US">
                <a:latin typeface="楷体_GB2312" pitchFamily="49" charset="-122"/>
                <a:ea typeface="楷体_GB2312" pitchFamily="49" charset="-122"/>
              </a:rPr>
              <a:t>若波沿轴负向传播时，同样可得到波函数</a:t>
            </a:r>
            <a:r>
              <a:rPr kumimoji="1" lang="en-US" altLang="zh-CN">
                <a:latin typeface="楷体_GB2312" pitchFamily="49" charset="-122"/>
                <a:ea typeface="楷体_GB2312" pitchFamily="49" charset="-122"/>
              </a:rPr>
              <a:t>:</a:t>
            </a:r>
          </a:p>
        </p:txBody>
      </p:sp>
      <p:graphicFrame>
        <p:nvGraphicFramePr>
          <p:cNvPr id="31753" name="Object 9">
            <a:extLst>
              <a:ext uri="{FF2B5EF4-FFF2-40B4-BE49-F238E27FC236}">
                <a16:creationId xmlns:a16="http://schemas.microsoft.com/office/drawing/2014/main" id="{9C5B310E-D4AB-4ABE-92F6-A790FF0DD2A3}"/>
              </a:ext>
            </a:extLst>
          </p:cNvPr>
          <p:cNvGraphicFramePr>
            <a:graphicFrameLocks/>
          </p:cNvGraphicFramePr>
          <p:nvPr/>
        </p:nvGraphicFramePr>
        <p:xfrm>
          <a:off x="2640013" y="3573463"/>
          <a:ext cx="4048125" cy="822325"/>
        </p:xfrm>
        <a:graphic>
          <a:graphicData uri="http://schemas.openxmlformats.org/presentationml/2006/ole">
            <mc:AlternateContent xmlns:mc="http://schemas.openxmlformats.org/markup-compatibility/2006">
              <mc:Choice xmlns:v="urn:schemas-microsoft-com:vml" Requires="v">
                <p:oleObj spid="_x0000_s14359" name="Equation" r:id="rId8" imgW="3949840" imgH="730469" progId="Equation.DSMT4">
                  <p:embed/>
                </p:oleObj>
              </mc:Choice>
              <mc:Fallback>
                <p:oleObj name="Equation" r:id="rId8" imgW="3949840" imgH="730469" progId="Equation.DSMT4">
                  <p:embed/>
                  <p:pic>
                    <p:nvPicPr>
                      <p:cNvPr id="0" name="Object 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0013" y="3573463"/>
                        <a:ext cx="40481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4" name="Object 10">
            <a:extLst>
              <a:ext uri="{FF2B5EF4-FFF2-40B4-BE49-F238E27FC236}">
                <a16:creationId xmlns:a16="http://schemas.microsoft.com/office/drawing/2014/main" id="{C0D7FFDB-7414-47CD-B627-F90AEBA08DF4}"/>
              </a:ext>
            </a:extLst>
          </p:cNvPr>
          <p:cNvGraphicFramePr>
            <a:graphicFrameLocks/>
          </p:cNvGraphicFramePr>
          <p:nvPr/>
        </p:nvGraphicFramePr>
        <p:xfrm>
          <a:off x="2690813" y="5805488"/>
          <a:ext cx="4402137" cy="712787"/>
        </p:xfrm>
        <a:graphic>
          <a:graphicData uri="http://schemas.openxmlformats.org/presentationml/2006/ole">
            <mc:AlternateContent xmlns:mc="http://schemas.openxmlformats.org/markup-compatibility/2006">
              <mc:Choice xmlns:v="urn:schemas-microsoft-com:vml" Requires="v">
                <p:oleObj spid="_x0000_s14360" name="Equation" r:id="rId10" imgW="4292847" imgH="730469" progId="Equation.DSMT4">
                  <p:embed/>
                </p:oleObj>
              </mc:Choice>
              <mc:Fallback>
                <p:oleObj name="Equation" r:id="rId10" imgW="4292847" imgH="730469" progId="Equation.DSMT4">
                  <p:embed/>
                  <p:pic>
                    <p:nvPicPr>
                      <p:cNvPr id="0" name="Object 1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90813" y="5805488"/>
                        <a:ext cx="440213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5" name="Object 11">
            <a:extLst>
              <a:ext uri="{FF2B5EF4-FFF2-40B4-BE49-F238E27FC236}">
                <a16:creationId xmlns:a16="http://schemas.microsoft.com/office/drawing/2014/main" id="{5E7BFA99-167D-4C7B-BECD-409711D9EBE4}"/>
              </a:ext>
            </a:extLst>
          </p:cNvPr>
          <p:cNvGraphicFramePr>
            <a:graphicFrameLocks/>
          </p:cNvGraphicFramePr>
          <p:nvPr/>
        </p:nvGraphicFramePr>
        <p:xfrm>
          <a:off x="2654300" y="4256088"/>
          <a:ext cx="4365625" cy="822325"/>
        </p:xfrm>
        <a:graphic>
          <a:graphicData uri="http://schemas.openxmlformats.org/presentationml/2006/ole">
            <mc:AlternateContent xmlns:mc="http://schemas.openxmlformats.org/markup-compatibility/2006">
              <mc:Choice xmlns:v="urn:schemas-microsoft-com:vml" Requires="v">
                <p:oleObj spid="_x0000_s14361" name="Equation" r:id="rId12" imgW="4254442" imgH="730469" progId="Equation.DSMT4">
                  <p:embed/>
                </p:oleObj>
              </mc:Choice>
              <mc:Fallback>
                <p:oleObj name="Equation" r:id="rId12" imgW="4254442" imgH="730469" progId="Equation.DSMT4">
                  <p:embed/>
                  <p:pic>
                    <p:nvPicPr>
                      <p:cNvPr id="0" name="Object 11"/>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54300" y="4256088"/>
                        <a:ext cx="43656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6" name="Object 12">
            <a:extLst>
              <a:ext uri="{FF2B5EF4-FFF2-40B4-BE49-F238E27FC236}">
                <a16:creationId xmlns:a16="http://schemas.microsoft.com/office/drawing/2014/main" id="{F0DA1DD8-3A7D-4F35-A311-927A730E7F48}"/>
              </a:ext>
            </a:extLst>
          </p:cNvPr>
          <p:cNvGraphicFramePr>
            <a:graphicFrameLocks/>
          </p:cNvGraphicFramePr>
          <p:nvPr/>
        </p:nvGraphicFramePr>
        <p:xfrm>
          <a:off x="2662238" y="5013325"/>
          <a:ext cx="4357687" cy="822325"/>
        </p:xfrm>
        <a:graphic>
          <a:graphicData uri="http://schemas.openxmlformats.org/presentationml/2006/ole">
            <mc:AlternateContent xmlns:mc="http://schemas.openxmlformats.org/markup-compatibility/2006">
              <mc:Choice xmlns:v="urn:schemas-microsoft-com:vml" Requires="v">
                <p:oleObj spid="_x0000_s14362" name="Equation" r:id="rId14" imgW="4254442" imgH="730469" progId="Equation.DSMT4">
                  <p:embed/>
                </p:oleObj>
              </mc:Choice>
              <mc:Fallback>
                <p:oleObj name="Equation" r:id="rId14" imgW="4254442" imgH="730469" progId="Equation.DSMT4">
                  <p:embed/>
                  <p:pic>
                    <p:nvPicPr>
                      <p:cNvPr id="0" name="Object 12"/>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62238" y="5013325"/>
                        <a:ext cx="43576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57" name="Rectangle 13">
            <a:extLst>
              <a:ext uri="{FF2B5EF4-FFF2-40B4-BE49-F238E27FC236}">
                <a16:creationId xmlns:a16="http://schemas.microsoft.com/office/drawing/2014/main" id="{BBC1D1D0-BCCA-4FDF-8BBB-9E6CFA5C494E}"/>
              </a:ext>
            </a:extLst>
          </p:cNvPr>
          <p:cNvSpPr>
            <a:spLocks noChangeArrowheads="1"/>
          </p:cNvSpPr>
          <p:nvPr/>
        </p:nvSpPr>
        <p:spPr bwMode="auto">
          <a:xfrm>
            <a:off x="1631950" y="4581525"/>
            <a:ext cx="558800" cy="1871663"/>
          </a:xfrm>
          <a:prstGeom prst="rect">
            <a:avLst/>
          </a:prstGeom>
          <a:solidFill>
            <a:srgbClr val="00CC99">
              <a:alpha val="25882"/>
            </a:srgbClr>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solidFill>
                  <a:srgbClr val="FFFF00"/>
                </a:solidFill>
                <a:latin typeface="楷体_GB2312" pitchFamily="49" charset="-122"/>
                <a:ea typeface="楷体_GB2312" pitchFamily="49" charset="-122"/>
              </a:rPr>
              <a:t>其 它 形 式</a:t>
            </a:r>
          </a:p>
        </p:txBody>
      </p:sp>
      <p:sp>
        <p:nvSpPr>
          <p:cNvPr id="31758" name="AutoShape 14">
            <a:extLst>
              <a:ext uri="{FF2B5EF4-FFF2-40B4-BE49-F238E27FC236}">
                <a16:creationId xmlns:a16="http://schemas.microsoft.com/office/drawing/2014/main" id="{AE99A615-F8B7-4A35-BAAC-90F71B21CF18}"/>
              </a:ext>
            </a:extLst>
          </p:cNvPr>
          <p:cNvSpPr>
            <a:spLocks/>
          </p:cNvSpPr>
          <p:nvPr/>
        </p:nvSpPr>
        <p:spPr bwMode="auto">
          <a:xfrm>
            <a:off x="2484438" y="4652963"/>
            <a:ext cx="142875" cy="1584325"/>
          </a:xfrm>
          <a:prstGeom prst="leftBrace">
            <a:avLst>
              <a:gd name="adj1" fmla="val 92407"/>
              <a:gd name="adj2" fmla="val 50000"/>
            </a:avLst>
          </a:prstGeom>
          <a:noFill/>
          <a:ln w="19050">
            <a:solidFill>
              <a:srgbClr val="FF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endParaRPr kumimoji="1" lang="zh-CN" altLang="zh-CN">
              <a:solidFill>
                <a:srgbClr val="66FFFF"/>
              </a:solidFill>
              <a:latin typeface="Times New Roman" panose="02020603050405020304" pitchFamily="18" charset="0"/>
              <a:ea typeface="仿宋_GB2312" pitchFamily="49" charset="-12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iterate type="wd">
                                    <p:tmPct val="100000"/>
                                  </p:iterate>
                                  <p:childTnLst>
                                    <p:set>
                                      <p:cBhvr>
                                        <p:cTn id="10" dur="1" fill="hold">
                                          <p:stCondLst>
                                            <p:cond delay="0"/>
                                          </p:stCondLst>
                                        </p:cTn>
                                        <p:tgtEl>
                                          <p:spTgt spid="31746"/>
                                        </p:tgtEl>
                                        <p:attrNameLst>
                                          <p:attrName>style.visibility</p:attrName>
                                        </p:attrNameLst>
                                      </p:cBhvr>
                                      <p:to>
                                        <p:strVal val="visible"/>
                                      </p:to>
                                    </p:set>
                                    <p:animEffect transition="in" filter="wipe(left)">
                                      <p:cBhvr>
                                        <p:cTn id="11" dur="300"/>
                                        <p:tgtEl>
                                          <p:spTgt spid="3174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1748"/>
                                        </p:tgtEl>
                                        <p:attrNameLst>
                                          <p:attrName>style.visibility</p:attrName>
                                        </p:attrNameLst>
                                      </p:cBhvr>
                                      <p:to>
                                        <p:strVal val="visible"/>
                                      </p:to>
                                    </p:set>
                                    <p:animEffect transition="in" filter="wipe(left)">
                                      <p:cBhvr>
                                        <p:cTn id="16" dur="500"/>
                                        <p:tgtEl>
                                          <p:spTgt spid="3174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31749"/>
                                        </p:tgtEl>
                                        <p:attrNameLst>
                                          <p:attrName>style.visibility</p:attrName>
                                        </p:attrNameLst>
                                      </p:cBhvr>
                                      <p:to>
                                        <p:strVal val="visible"/>
                                      </p:to>
                                    </p:set>
                                    <p:animEffect transition="in" filter="wipe(left)">
                                      <p:cBhvr>
                                        <p:cTn id="21" dur="500"/>
                                        <p:tgtEl>
                                          <p:spTgt spid="3174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1750"/>
                                        </p:tgtEl>
                                        <p:attrNameLst>
                                          <p:attrName>style.visibility</p:attrName>
                                        </p:attrNameLst>
                                      </p:cBhvr>
                                      <p:to>
                                        <p:strVal val="visible"/>
                                      </p:to>
                                    </p:set>
                                    <p:animEffect transition="in" filter="wipe(left)">
                                      <p:cBhvr>
                                        <p:cTn id="26" dur="500"/>
                                        <p:tgtEl>
                                          <p:spTgt spid="3175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3175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1752"/>
                                        </p:tgtEl>
                                        <p:attrNameLst>
                                          <p:attrName>style.visibility</p:attrName>
                                        </p:attrNameLst>
                                      </p:cBhvr>
                                      <p:to>
                                        <p:strVal val="visible"/>
                                      </p:to>
                                    </p:set>
                                    <p:animEffect transition="in" filter="wipe(left)">
                                      <p:cBhvr>
                                        <p:cTn id="35" dur="500"/>
                                        <p:tgtEl>
                                          <p:spTgt spid="3175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31753"/>
                                        </p:tgtEl>
                                        <p:attrNameLst>
                                          <p:attrName>style.visibility</p:attrName>
                                        </p:attrNameLst>
                                      </p:cBhvr>
                                      <p:to>
                                        <p:strVal val="visible"/>
                                      </p:to>
                                    </p:set>
                                    <p:animEffect transition="in" filter="wipe(left)">
                                      <p:cBhvr>
                                        <p:cTn id="40" dur="500"/>
                                        <p:tgtEl>
                                          <p:spTgt spid="3175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31757"/>
                                        </p:tgtEl>
                                        <p:attrNameLst>
                                          <p:attrName>style.visibility</p:attrName>
                                        </p:attrNameLst>
                                      </p:cBhvr>
                                      <p:to>
                                        <p:strVal val="visible"/>
                                      </p:to>
                                    </p:set>
                                    <p:animEffect transition="in" filter="wipe(up)">
                                      <p:cBhvr>
                                        <p:cTn id="45" dur="500"/>
                                        <p:tgtEl>
                                          <p:spTgt spid="3175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31758"/>
                                        </p:tgtEl>
                                        <p:attrNameLst>
                                          <p:attrName>style.visibility</p:attrName>
                                        </p:attrNameLst>
                                      </p:cBhvr>
                                      <p:to>
                                        <p:strVal val="visible"/>
                                      </p:to>
                                    </p:set>
                                    <p:animEffect transition="in" filter="wipe(up)">
                                      <p:cBhvr>
                                        <p:cTn id="50" dur="500"/>
                                        <p:tgtEl>
                                          <p:spTgt spid="31758"/>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31755"/>
                                        </p:tgtEl>
                                        <p:attrNameLst>
                                          <p:attrName>style.visibility</p:attrName>
                                        </p:attrNameLst>
                                      </p:cBhvr>
                                      <p:to>
                                        <p:strVal val="visible"/>
                                      </p:to>
                                    </p:set>
                                    <p:animEffect transition="in" filter="wipe(left)">
                                      <p:cBhvr>
                                        <p:cTn id="55" dur="500"/>
                                        <p:tgtEl>
                                          <p:spTgt spid="31755"/>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31756"/>
                                        </p:tgtEl>
                                        <p:attrNameLst>
                                          <p:attrName>style.visibility</p:attrName>
                                        </p:attrNameLst>
                                      </p:cBhvr>
                                      <p:to>
                                        <p:strVal val="visible"/>
                                      </p:to>
                                    </p:set>
                                    <p:animEffect transition="in" filter="wipe(left)">
                                      <p:cBhvr>
                                        <p:cTn id="60" dur="500"/>
                                        <p:tgtEl>
                                          <p:spTgt spid="31756"/>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31754"/>
                                        </p:tgtEl>
                                        <p:attrNameLst>
                                          <p:attrName>style.visibility</p:attrName>
                                        </p:attrNameLst>
                                      </p:cBhvr>
                                      <p:to>
                                        <p:strVal val="visible"/>
                                      </p:to>
                                    </p:set>
                                    <p:animEffect transition="in" filter="wipe(left)">
                                      <p:cBhvr>
                                        <p:cTn id="65" dur="500"/>
                                        <p:tgtEl>
                                          <p:spTgt spid="31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autoUpdateAnimBg="0"/>
      <p:bldP spid="31747" grpId="0"/>
      <p:bldP spid="31748" grpId="0"/>
      <p:bldP spid="31750" grpId="0" autoUpdateAnimBg="0"/>
      <p:bldP spid="31752" grpId="0"/>
      <p:bldP spid="31757" grpId="0" animBg="1"/>
      <p:bldP spid="3175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descr="绿色大理石">
            <a:extLst>
              <a:ext uri="{FF2B5EF4-FFF2-40B4-BE49-F238E27FC236}">
                <a16:creationId xmlns:a16="http://schemas.microsoft.com/office/drawing/2014/main" id="{9C97F698-29CF-47D5-B539-4C389FEFC3DA}"/>
              </a:ext>
            </a:extLst>
          </p:cNvPr>
          <p:cNvSpPr txBox="1">
            <a:spLocks noChangeArrowheads="1"/>
          </p:cNvSpPr>
          <p:nvPr/>
        </p:nvSpPr>
        <p:spPr bwMode="auto">
          <a:xfrm>
            <a:off x="-323850" y="317500"/>
            <a:ext cx="4679950" cy="519113"/>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zh-CN" altLang="en-US" sz="2800">
                <a:solidFill>
                  <a:srgbClr val="FFFF00"/>
                </a:solidFill>
                <a:latin typeface="Times New Roman" panose="02020603050405020304" pitchFamily="18" charset="0"/>
              </a:rPr>
              <a:t>二</a:t>
            </a:r>
            <a:r>
              <a:rPr kumimoji="1" lang="en-US" altLang="zh-CN" sz="2800">
                <a:solidFill>
                  <a:srgbClr val="FFFF00"/>
                </a:solidFill>
                <a:latin typeface="Times New Roman" panose="02020603050405020304" pitchFamily="18" charset="0"/>
              </a:rPr>
              <a:t>. </a:t>
            </a:r>
            <a:r>
              <a:rPr kumimoji="1" lang="zh-CN" altLang="en-US" sz="2800">
                <a:solidFill>
                  <a:srgbClr val="FFFF00"/>
                </a:solidFill>
                <a:latin typeface="Times New Roman" panose="02020603050405020304" pitchFamily="18" charset="0"/>
              </a:rPr>
              <a:t>波函数的物理意义</a:t>
            </a:r>
          </a:p>
        </p:txBody>
      </p:sp>
      <p:sp>
        <p:nvSpPr>
          <p:cNvPr id="34819" name="Text Box 3" descr="绿色大理石">
            <a:extLst>
              <a:ext uri="{FF2B5EF4-FFF2-40B4-BE49-F238E27FC236}">
                <a16:creationId xmlns:a16="http://schemas.microsoft.com/office/drawing/2014/main" id="{C84A4EFF-EEF6-48D6-B459-AAFB33CC095A}"/>
              </a:ext>
            </a:extLst>
          </p:cNvPr>
          <p:cNvSpPr txBox="1">
            <a:spLocks noChangeArrowheads="1"/>
          </p:cNvSpPr>
          <p:nvPr/>
        </p:nvSpPr>
        <p:spPr bwMode="auto">
          <a:xfrm>
            <a:off x="631825" y="1916113"/>
            <a:ext cx="3962400" cy="457200"/>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en-US" altLang="zh-CN">
                <a:solidFill>
                  <a:srgbClr val="66FFFF"/>
                </a:solidFill>
                <a:latin typeface="Times New Roman" panose="02020603050405020304" pitchFamily="18" charset="0"/>
              </a:rPr>
              <a:t>(2) </a:t>
            </a:r>
            <a:r>
              <a:rPr kumimoji="1" lang="zh-CN" altLang="en-US">
                <a:solidFill>
                  <a:srgbClr val="66FFFF"/>
                </a:solidFill>
                <a:latin typeface="Times New Roman" panose="02020603050405020304" pitchFamily="18" charset="0"/>
              </a:rPr>
              <a:t>波形传播的时间周期性</a:t>
            </a:r>
          </a:p>
        </p:txBody>
      </p:sp>
      <p:sp>
        <p:nvSpPr>
          <p:cNvPr id="34820" name="Rectangle 4" descr="绿色大理石">
            <a:extLst>
              <a:ext uri="{FF2B5EF4-FFF2-40B4-BE49-F238E27FC236}">
                <a16:creationId xmlns:a16="http://schemas.microsoft.com/office/drawing/2014/main" id="{C80B3F5F-EB23-4933-AE93-7D1D7C55C860}"/>
              </a:ext>
            </a:extLst>
          </p:cNvPr>
          <p:cNvSpPr>
            <a:spLocks noChangeArrowheads="1"/>
          </p:cNvSpPr>
          <p:nvPr/>
        </p:nvSpPr>
        <p:spPr bwMode="auto">
          <a:xfrm>
            <a:off x="746125" y="904875"/>
            <a:ext cx="3695700" cy="457200"/>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en-US" altLang="zh-CN">
                <a:solidFill>
                  <a:srgbClr val="66FFFF"/>
                </a:solidFill>
                <a:latin typeface="Times New Roman" panose="02020603050405020304" pitchFamily="18" charset="0"/>
              </a:rPr>
              <a:t>(1) </a:t>
            </a:r>
            <a:r>
              <a:rPr kumimoji="1" lang="zh-CN" altLang="en-US">
                <a:solidFill>
                  <a:srgbClr val="66FFFF"/>
                </a:solidFill>
                <a:latin typeface="Times New Roman" panose="02020603050405020304" pitchFamily="18" charset="0"/>
              </a:rPr>
              <a:t>振动状态的空间周期性</a:t>
            </a:r>
          </a:p>
        </p:txBody>
      </p:sp>
      <p:graphicFrame>
        <p:nvGraphicFramePr>
          <p:cNvPr id="34821" name="Object 5">
            <a:extLst>
              <a:ext uri="{FF2B5EF4-FFF2-40B4-BE49-F238E27FC236}">
                <a16:creationId xmlns:a16="http://schemas.microsoft.com/office/drawing/2014/main" id="{61CE4328-2359-42F5-8581-7B285712F812}"/>
              </a:ext>
            </a:extLst>
          </p:cNvPr>
          <p:cNvGraphicFramePr>
            <a:graphicFrameLocks/>
          </p:cNvGraphicFramePr>
          <p:nvPr/>
        </p:nvGraphicFramePr>
        <p:xfrm>
          <a:off x="1157288" y="1427163"/>
          <a:ext cx="2982912" cy="417512"/>
        </p:xfrm>
        <a:graphic>
          <a:graphicData uri="http://schemas.openxmlformats.org/presentationml/2006/ole">
            <mc:AlternateContent xmlns:mc="http://schemas.openxmlformats.org/markup-compatibility/2006">
              <mc:Choice xmlns:v="urn:schemas-microsoft-com:vml" Requires="v">
                <p:oleObj spid="_x0000_s15397" name="Equation" r:id="rId4" imgW="2870315" imgH="317412" progId="Equation.DSMT4">
                  <p:embed/>
                </p:oleObj>
              </mc:Choice>
              <mc:Fallback>
                <p:oleObj name="Equation" r:id="rId4" imgW="2870315" imgH="317412" progId="Equation.DSMT4">
                  <p:embed/>
                  <p:pic>
                    <p:nvPicPr>
                      <p:cNvPr id="0"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7288" y="1427163"/>
                        <a:ext cx="298291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2" name="Text Box 6" descr="绿色大理石">
            <a:extLst>
              <a:ext uri="{FF2B5EF4-FFF2-40B4-BE49-F238E27FC236}">
                <a16:creationId xmlns:a16="http://schemas.microsoft.com/office/drawing/2014/main" id="{9C982D5A-5E7D-4709-B7F0-A8C633A6E996}"/>
              </a:ext>
            </a:extLst>
          </p:cNvPr>
          <p:cNvSpPr txBox="1">
            <a:spLocks noChangeArrowheads="1"/>
          </p:cNvSpPr>
          <p:nvPr/>
        </p:nvSpPr>
        <p:spPr bwMode="auto">
          <a:xfrm>
            <a:off x="3922713" y="1387475"/>
            <a:ext cx="5221287" cy="457200"/>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spcBef>
                <a:spcPct val="50000"/>
              </a:spcBef>
            </a:pPr>
            <a:r>
              <a:rPr kumimoji="1" lang="en-US" altLang="zh-CN">
                <a:latin typeface="宋体" panose="02010600030101010101" pitchFamily="2" charset="-122"/>
              </a:rPr>
              <a:t> </a:t>
            </a:r>
            <a:r>
              <a:rPr kumimoji="1" lang="zh-CN" altLang="en-US">
                <a:latin typeface="宋体" panose="02010600030101010101" pitchFamily="2" charset="-122"/>
              </a:rPr>
              <a:t>说明波线上振动状态的空间周期性</a:t>
            </a:r>
          </a:p>
        </p:txBody>
      </p:sp>
      <p:graphicFrame>
        <p:nvGraphicFramePr>
          <p:cNvPr id="34823" name="Object 7">
            <a:extLst>
              <a:ext uri="{FF2B5EF4-FFF2-40B4-BE49-F238E27FC236}">
                <a16:creationId xmlns:a16="http://schemas.microsoft.com/office/drawing/2014/main" id="{766F4F52-D93C-4B3B-A0D7-8AB306F60D2C}"/>
              </a:ext>
            </a:extLst>
          </p:cNvPr>
          <p:cNvGraphicFramePr>
            <a:graphicFrameLocks/>
          </p:cNvGraphicFramePr>
          <p:nvPr/>
        </p:nvGraphicFramePr>
        <p:xfrm>
          <a:off x="1177925" y="2565400"/>
          <a:ext cx="2746375" cy="392113"/>
        </p:xfrm>
        <a:graphic>
          <a:graphicData uri="http://schemas.openxmlformats.org/presentationml/2006/ole">
            <mc:AlternateContent xmlns:mc="http://schemas.openxmlformats.org/markup-compatibility/2006">
              <mc:Choice xmlns:v="urn:schemas-microsoft-com:vml" Requires="v">
                <p:oleObj spid="_x0000_s15398" name="Equation" r:id="rId6" imgW="2654094" imgH="292188" progId="Equation.DSMT4">
                  <p:embed/>
                </p:oleObj>
              </mc:Choice>
              <mc:Fallback>
                <p:oleObj name="Equation" r:id="rId6" imgW="2654094" imgH="292188" progId="Equation.DSMT4">
                  <p:embed/>
                  <p:pic>
                    <p:nvPicPr>
                      <p:cNvPr id="0" name="Object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7925" y="2565400"/>
                        <a:ext cx="2746375"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4" name="Text Box 8" descr="绿色大理石">
            <a:extLst>
              <a:ext uri="{FF2B5EF4-FFF2-40B4-BE49-F238E27FC236}">
                <a16:creationId xmlns:a16="http://schemas.microsoft.com/office/drawing/2014/main" id="{69872F68-979B-4349-A1E7-0C97EF2BB825}"/>
              </a:ext>
            </a:extLst>
          </p:cNvPr>
          <p:cNvSpPr txBox="1">
            <a:spLocks noChangeArrowheads="1"/>
          </p:cNvSpPr>
          <p:nvPr/>
        </p:nvSpPr>
        <p:spPr bwMode="auto">
          <a:xfrm>
            <a:off x="3492500" y="2492375"/>
            <a:ext cx="4968875" cy="457200"/>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zh-CN" altLang="en-US">
                <a:latin typeface="Times New Roman" panose="02020603050405020304" pitchFamily="18" charset="0"/>
              </a:rPr>
              <a:t>说明波形传播的时间周期性</a:t>
            </a:r>
          </a:p>
        </p:txBody>
      </p:sp>
      <p:sp>
        <p:nvSpPr>
          <p:cNvPr id="34825" name="Text Box 9">
            <a:extLst>
              <a:ext uri="{FF2B5EF4-FFF2-40B4-BE49-F238E27FC236}">
                <a16:creationId xmlns:a16="http://schemas.microsoft.com/office/drawing/2014/main" id="{A3EF86AE-D513-4A04-ADB2-9D59D670530D}"/>
              </a:ext>
            </a:extLst>
          </p:cNvPr>
          <p:cNvSpPr txBox="1">
            <a:spLocks noChangeArrowheads="1"/>
          </p:cNvSpPr>
          <p:nvPr/>
        </p:nvSpPr>
        <p:spPr bwMode="auto">
          <a:xfrm>
            <a:off x="3924300" y="4702175"/>
            <a:ext cx="2087563" cy="396875"/>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en-US" altLang="zh-CN" sz="2000" i="1">
                <a:solidFill>
                  <a:srgbClr val="FFFF00"/>
                </a:solidFill>
                <a:latin typeface="Times New Roman" panose="02020603050405020304" pitchFamily="18" charset="0"/>
              </a:rPr>
              <a:t>t</a:t>
            </a:r>
            <a:r>
              <a:rPr kumimoji="1" lang="en-US" altLang="zh-CN" sz="2000" i="1" baseline="-25000">
                <a:solidFill>
                  <a:srgbClr val="FFFF00"/>
                </a:solidFill>
                <a:latin typeface="Times New Roman" panose="02020603050405020304" pitchFamily="18" charset="0"/>
              </a:rPr>
              <a:t>1</a:t>
            </a:r>
            <a:r>
              <a:rPr kumimoji="1" lang="zh-CN" altLang="en-US" sz="2000">
                <a:solidFill>
                  <a:srgbClr val="FFFF00"/>
                </a:solidFill>
                <a:latin typeface="Times New Roman" panose="02020603050405020304" pitchFamily="18" charset="0"/>
              </a:rPr>
              <a:t>时刻的波形</a:t>
            </a:r>
          </a:p>
        </p:txBody>
      </p:sp>
      <p:sp>
        <p:nvSpPr>
          <p:cNvPr id="34826" name="Line 10">
            <a:extLst>
              <a:ext uri="{FF2B5EF4-FFF2-40B4-BE49-F238E27FC236}">
                <a16:creationId xmlns:a16="http://schemas.microsoft.com/office/drawing/2014/main" id="{3608002D-59F1-430C-B247-B0EDA7B1EBFA}"/>
              </a:ext>
            </a:extLst>
          </p:cNvPr>
          <p:cNvSpPr>
            <a:spLocks noChangeShapeType="1"/>
          </p:cNvSpPr>
          <p:nvPr/>
        </p:nvSpPr>
        <p:spPr bwMode="auto">
          <a:xfrm>
            <a:off x="4838700" y="5516563"/>
            <a:ext cx="3463925"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a:lstStyle/>
          <a:p>
            <a:endParaRPr lang="zh-CN" altLang="en-US"/>
          </a:p>
        </p:txBody>
      </p:sp>
      <p:sp>
        <p:nvSpPr>
          <p:cNvPr id="34827" name="Line 11">
            <a:extLst>
              <a:ext uri="{FF2B5EF4-FFF2-40B4-BE49-F238E27FC236}">
                <a16:creationId xmlns:a16="http://schemas.microsoft.com/office/drawing/2014/main" id="{4A774064-0E73-40C5-85D5-83830662E5F9}"/>
              </a:ext>
            </a:extLst>
          </p:cNvPr>
          <p:cNvSpPr>
            <a:spLocks noChangeShapeType="1"/>
          </p:cNvSpPr>
          <p:nvPr/>
        </p:nvSpPr>
        <p:spPr bwMode="auto">
          <a:xfrm flipV="1">
            <a:off x="5878513" y="4687888"/>
            <a:ext cx="0" cy="1635125"/>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a:lstStyle/>
          <a:p>
            <a:endParaRPr lang="zh-CN" altLang="en-US"/>
          </a:p>
        </p:txBody>
      </p:sp>
      <p:sp>
        <p:nvSpPr>
          <p:cNvPr id="34828" name="Line 12">
            <a:extLst>
              <a:ext uri="{FF2B5EF4-FFF2-40B4-BE49-F238E27FC236}">
                <a16:creationId xmlns:a16="http://schemas.microsoft.com/office/drawing/2014/main" id="{5D23632A-430E-442F-A37A-D1198A1F161B}"/>
              </a:ext>
            </a:extLst>
          </p:cNvPr>
          <p:cNvSpPr>
            <a:spLocks noChangeShapeType="1"/>
          </p:cNvSpPr>
          <p:nvPr/>
        </p:nvSpPr>
        <p:spPr bwMode="auto">
          <a:xfrm rot="391609" flipH="1" flipV="1">
            <a:off x="4916488" y="5068888"/>
            <a:ext cx="277812" cy="604837"/>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a:lstStyle/>
          <a:p>
            <a:endParaRPr lang="zh-CN" altLang="en-US"/>
          </a:p>
        </p:txBody>
      </p:sp>
      <p:sp>
        <p:nvSpPr>
          <p:cNvPr id="34829" name="Line 13">
            <a:extLst>
              <a:ext uri="{FF2B5EF4-FFF2-40B4-BE49-F238E27FC236}">
                <a16:creationId xmlns:a16="http://schemas.microsoft.com/office/drawing/2014/main" id="{CDB1EDDD-BD6D-4961-85CD-DE88D2DA8C4D}"/>
              </a:ext>
            </a:extLst>
          </p:cNvPr>
          <p:cNvSpPr>
            <a:spLocks noChangeShapeType="1"/>
          </p:cNvSpPr>
          <p:nvPr/>
        </p:nvSpPr>
        <p:spPr bwMode="auto">
          <a:xfrm flipV="1">
            <a:off x="6783388" y="4816475"/>
            <a:ext cx="288925" cy="360363"/>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a:lstStyle/>
          <a:p>
            <a:endParaRPr lang="zh-CN" altLang="en-US"/>
          </a:p>
        </p:txBody>
      </p:sp>
      <p:sp>
        <p:nvSpPr>
          <p:cNvPr id="34830" name="Text Box 14">
            <a:extLst>
              <a:ext uri="{FF2B5EF4-FFF2-40B4-BE49-F238E27FC236}">
                <a16:creationId xmlns:a16="http://schemas.microsoft.com/office/drawing/2014/main" id="{0AD086AE-2C6B-4133-8384-C342CDD34A5E}"/>
              </a:ext>
            </a:extLst>
          </p:cNvPr>
          <p:cNvSpPr txBox="1">
            <a:spLocks noChangeArrowheads="1"/>
          </p:cNvSpPr>
          <p:nvPr/>
        </p:nvSpPr>
        <p:spPr bwMode="auto">
          <a:xfrm>
            <a:off x="5191125" y="5027613"/>
            <a:ext cx="965200" cy="457200"/>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en-US" altLang="zh-CN" i="1">
                <a:latin typeface="Times New Roman" panose="02020603050405020304" pitchFamily="18" charset="0"/>
              </a:rPr>
              <a:t>O</a:t>
            </a:r>
          </a:p>
        </p:txBody>
      </p:sp>
      <p:sp>
        <p:nvSpPr>
          <p:cNvPr id="34831" name="Text Box 15" descr="绿色大理石">
            <a:extLst>
              <a:ext uri="{FF2B5EF4-FFF2-40B4-BE49-F238E27FC236}">
                <a16:creationId xmlns:a16="http://schemas.microsoft.com/office/drawing/2014/main" id="{5549E1B6-619D-467E-9C0F-AFE66F26F561}"/>
              </a:ext>
            </a:extLst>
          </p:cNvPr>
          <p:cNvSpPr txBox="1">
            <a:spLocks noChangeArrowheads="1"/>
          </p:cNvSpPr>
          <p:nvPr/>
        </p:nvSpPr>
        <p:spPr bwMode="auto">
          <a:xfrm>
            <a:off x="5686425" y="4306888"/>
            <a:ext cx="346075" cy="457200"/>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en-US" altLang="zh-CN" i="1">
                <a:latin typeface="Times New Roman" panose="02020603050405020304" pitchFamily="18" charset="0"/>
              </a:rPr>
              <a:t>y</a:t>
            </a:r>
          </a:p>
        </p:txBody>
      </p:sp>
      <p:sp>
        <p:nvSpPr>
          <p:cNvPr id="34832" name="Text Box 16">
            <a:extLst>
              <a:ext uri="{FF2B5EF4-FFF2-40B4-BE49-F238E27FC236}">
                <a16:creationId xmlns:a16="http://schemas.microsoft.com/office/drawing/2014/main" id="{209036CC-3233-4C02-97B6-808F7968351A}"/>
              </a:ext>
            </a:extLst>
          </p:cNvPr>
          <p:cNvSpPr txBox="1">
            <a:spLocks noChangeArrowheads="1"/>
          </p:cNvSpPr>
          <p:nvPr/>
        </p:nvSpPr>
        <p:spPr bwMode="auto">
          <a:xfrm>
            <a:off x="8302625" y="5291138"/>
            <a:ext cx="346075" cy="457200"/>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en-US" altLang="zh-CN" i="1">
                <a:latin typeface="Times New Roman" panose="02020603050405020304" pitchFamily="18" charset="0"/>
              </a:rPr>
              <a:t>x</a:t>
            </a:r>
          </a:p>
        </p:txBody>
      </p:sp>
      <p:grpSp>
        <p:nvGrpSpPr>
          <p:cNvPr id="34833" name="Group 17">
            <a:extLst>
              <a:ext uri="{FF2B5EF4-FFF2-40B4-BE49-F238E27FC236}">
                <a16:creationId xmlns:a16="http://schemas.microsoft.com/office/drawing/2014/main" id="{9F9CEEBD-D443-47A2-83B2-00CFFC50A0AB}"/>
              </a:ext>
            </a:extLst>
          </p:cNvPr>
          <p:cNvGrpSpPr>
            <a:grpSpLocks/>
          </p:cNvGrpSpPr>
          <p:nvPr/>
        </p:nvGrpSpPr>
        <p:grpSpPr bwMode="auto">
          <a:xfrm>
            <a:off x="7208838" y="4829175"/>
            <a:ext cx="1108075" cy="361950"/>
            <a:chOff x="4883" y="3234"/>
            <a:chExt cx="698" cy="228"/>
          </a:xfrm>
        </p:grpSpPr>
        <p:sp>
          <p:nvSpPr>
            <p:cNvPr id="15391" name="Line 18">
              <a:extLst>
                <a:ext uri="{FF2B5EF4-FFF2-40B4-BE49-F238E27FC236}">
                  <a16:creationId xmlns:a16="http://schemas.microsoft.com/office/drawing/2014/main" id="{2077B238-9708-4AC5-AF90-2F7189E28D0E}"/>
                </a:ext>
              </a:extLst>
            </p:cNvPr>
            <p:cNvSpPr>
              <a:spLocks noChangeShapeType="1"/>
            </p:cNvSpPr>
            <p:nvPr/>
          </p:nvSpPr>
          <p:spPr bwMode="auto">
            <a:xfrm>
              <a:off x="4883" y="3337"/>
              <a:ext cx="349" cy="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a:lstStyle/>
            <a:p>
              <a:endParaRPr lang="zh-CN" altLang="en-US"/>
            </a:p>
          </p:txBody>
        </p:sp>
        <p:graphicFrame>
          <p:nvGraphicFramePr>
            <p:cNvPr id="15392" name="Object 19">
              <a:extLst>
                <a:ext uri="{FF2B5EF4-FFF2-40B4-BE49-F238E27FC236}">
                  <a16:creationId xmlns:a16="http://schemas.microsoft.com/office/drawing/2014/main" id="{C8A56661-0EDC-4414-BD82-01961AE0DC56}"/>
                </a:ext>
              </a:extLst>
            </p:cNvPr>
            <p:cNvGraphicFramePr>
              <a:graphicFrameLocks noChangeAspect="1"/>
            </p:cNvGraphicFramePr>
            <p:nvPr/>
          </p:nvGraphicFramePr>
          <p:xfrm>
            <a:off x="5239" y="3234"/>
            <a:ext cx="342" cy="228"/>
          </p:xfrm>
          <a:graphic>
            <a:graphicData uri="http://schemas.openxmlformats.org/presentationml/2006/ole">
              <mc:AlternateContent xmlns:mc="http://schemas.openxmlformats.org/markup-compatibility/2006">
                <mc:Choice xmlns:v="urn:schemas-microsoft-com:vml" Requires="v">
                  <p:oleObj spid="_x0000_s15399" name="Equation" r:id="rId8" imgW="25252" imgH="63588" progId="Equation.DSMT4">
                    <p:embed/>
                  </p:oleObj>
                </mc:Choice>
                <mc:Fallback>
                  <p:oleObj name="Equation" r:id="rId8" imgW="25252" imgH="63588" progId="Equation.DSMT4">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9" y="3234"/>
                          <a:ext cx="342"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4836" name="Line 20">
            <a:extLst>
              <a:ext uri="{FF2B5EF4-FFF2-40B4-BE49-F238E27FC236}">
                <a16:creationId xmlns:a16="http://schemas.microsoft.com/office/drawing/2014/main" id="{942DA5B9-9FDB-41FD-A78E-6DCA7AAA2315}"/>
              </a:ext>
            </a:extLst>
          </p:cNvPr>
          <p:cNvSpPr>
            <a:spLocks noChangeShapeType="1"/>
          </p:cNvSpPr>
          <p:nvPr/>
        </p:nvSpPr>
        <p:spPr bwMode="auto">
          <a:xfrm>
            <a:off x="6804025" y="5278438"/>
            <a:ext cx="0" cy="114935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a:lstStyle/>
          <a:p>
            <a:endParaRPr lang="zh-CN" altLang="en-US"/>
          </a:p>
        </p:txBody>
      </p:sp>
      <p:sp>
        <p:nvSpPr>
          <p:cNvPr id="34837" name="Line 21">
            <a:extLst>
              <a:ext uri="{FF2B5EF4-FFF2-40B4-BE49-F238E27FC236}">
                <a16:creationId xmlns:a16="http://schemas.microsoft.com/office/drawing/2014/main" id="{E5F0D961-3CA8-4FE7-869E-0EB7D96726B8}"/>
              </a:ext>
            </a:extLst>
          </p:cNvPr>
          <p:cNvSpPr>
            <a:spLocks noChangeShapeType="1"/>
          </p:cNvSpPr>
          <p:nvPr/>
        </p:nvSpPr>
        <p:spPr bwMode="auto">
          <a:xfrm flipV="1">
            <a:off x="5878513" y="6261100"/>
            <a:ext cx="919162" cy="1588"/>
          </a:xfrm>
          <a:prstGeom prst="line">
            <a:avLst/>
          </a:prstGeom>
          <a:noFill/>
          <a:ln w="28575">
            <a:solidFill>
              <a:srgbClr val="66FF33"/>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4838" name="Object 22">
            <a:extLst>
              <a:ext uri="{FF2B5EF4-FFF2-40B4-BE49-F238E27FC236}">
                <a16:creationId xmlns:a16="http://schemas.microsoft.com/office/drawing/2014/main" id="{91C37595-C7A2-46F2-8496-C53232B09D8E}"/>
              </a:ext>
            </a:extLst>
          </p:cNvPr>
          <p:cNvGraphicFramePr>
            <a:graphicFrameLocks noChangeAspect="1"/>
          </p:cNvGraphicFramePr>
          <p:nvPr/>
        </p:nvGraphicFramePr>
        <p:xfrm>
          <a:off x="5868988" y="5908675"/>
          <a:ext cx="1008062" cy="327025"/>
        </p:xfrm>
        <a:graphic>
          <a:graphicData uri="http://schemas.openxmlformats.org/presentationml/2006/ole">
            <mc:AlternateContent xmlns:mc="http://schemas.openxmlformats.org/markup-compatibility/2006">
              <mc:Choice xmlns:v="urn:schemas-microsoft-com:vml" Requires="v">
                <p:oleObj spid="_x0000_s15400" name="Equation" r:id="rId10" imgW="1034808" imgH="317412" progId="Equation.DSMT4">
                  <p:embed/>
                </p:oleObj>
              </mc:Choice>
              <mc:Fallback>
                <p:oleObj name="Equation" r:id="rId10" imgW="1034808" imgH="317412" progId="Equation.DSMT4">
                  <p:embed/>
                  <p:pic>
                    <p:nvPicPr>
                      <p:cNvPr id="0"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68988" y="5908675"/>
                        <a:ext cx="1008062"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39" name="Text Box 23" descr="绿色大理石">
            <a:extLst>
              <a:ext uri="{FF2B5EF4-FFF2-40B4-BE49-F238E27FC236}">
                <a16:creationId xmlns:a16="http://schemas.microsoft.com/office/drawing/2014/main" id="{3DF2FA36-8136-43EB-8621-EE2C560C2B93}"/>
              </a:ext>
            </a:extLst>
          </p:cNvPr>
          <p:cNvSpPr txBox="1">
            <a:spLocks noChangeArrowheads="1"/>
          </p:cNvSpPr>
          <p:nvPr/>
        </p:nvSpPr>
        <p:spPr bwMode="auto">
          <a:xfrm>
            <a:off x="730250" y="3525838"/>
            <a:ext cx="7945438" cy="733425"/>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lvl1pPr marL="457200" indent="-457200">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nSpc>
                <a:spcPct val="150000"/>
              </a:lnSpc>
              <a:spcBef>
                <a:spcPct val="50000"/>
              </a:spcBef>
            </a:pPr>
            <a:r>
              <a:rPr kumimoji="1" lang="en-US" altLang="zh-CN">
                <a:solidFill>
                  <a:srgbClr val="66FFFF"/>
                </a:solidFill>
                <a:latin typeface="Times New Roman" panose="02020603050405020304" pitchFamily="18" charset="0"/>
              </a:rPr>
              <a:t>(4) </a:t>
            </a:r>
            <a:r>
              <a:rPr kumimoji="1" lang="en-US" altLang="zh-CN" sz="2800" i="1">
                <a:solidFill>
                  <a:srgbClr val="66FFFF"/>
                </a:solidFill>
                <a:latin typeface="Times New Roman" panose="02020603050405020304" pitchFamily="18" charset="0"/>
              </a:rPr>
              <a:t>t </a:t>
            </a:r>
            <a:r>
              <a:rPr kumimoji="1" lang="zh-CN" altLang="en-US">
                <a:solidFill>
                  <a:srgbClr val="66FFFF"/>
                </a:solidFill>
                <a:latin typeface="Times New Roman" panose="02020603050405020304" pitchFamily="18" charset="0"/>
              </a:rPr>
              <a:t>给定</a:t>
            </a:r>
            <a:r>
              <a:rPr kumimoji="1" lang="zh-CN" altLang="en-US">
                <a:latin typeface="Times New Roman" panose="02020603050405020304" pitchFamily="18" charset="0"/>
              </a:rPr>
              <a:t>，</a:t>
            </a:r>
            <a:r>
              <a:rPr kumimoji="1" lang="en-US" altLang="zh-CN" sz="2800" i="1">
                <a:solidFill>
                  <a:srgbClr val="FFCC66"/>
                </a:solidFill>
                <a:latin typeface="Times New Roman" panose="02020603050405020304" pitchFamily="18" charset="0"/>
              </a:rPr>
              <a:t>y = y</a:t>
            </a:r>
            <a:r>
              <a:rPr kumimoji="1" lang="en-US" altLang="zh-CN" sz="2800">
                <a:solidFill>
                  <a:srgbClr val="FFCC66"/>
                </a:solidFill>
                <a:latin typeface="Times New Roman" panose="02020603050405020304" pitchFamily="18" charset="0"/>
              </a:rPr>
              <a:t>(</a:t>
            </a:r>
            <a:r>
              <a:rPr kumimoji="1" lang="en-US" altLang="zh-CN" sz="2800" i="1">
                <a:solidFill>
                  <a:srgbClr val="FFCC66"/>
                </a:solidFill>
                <a:latin typeface="Times New Roman" panose="02020603050405020304" pitchFamily="18" charset="0"/>
              </a:rPr>
              <a:t>x</a:t>
            </a:r>
            <a:r>
              <a:rPr kumimoji="1" lang="en-US" altLang="zh-CN" sz="2800">
                <a:solidFill>
                  <a:srgbClr val="FFCC66"/>
                </a:solidFill>
                <a:latin typeface="Times New Roman" panose="02020603050405020304" pitchFamily="18" charset="0"/>
              </a:rPr>
              <a:t>)</a:t>
            </a:r>
            <a:r>
              <a:rPr kumimoji="1" lang="en-US" altLang="zh-CN">
                <a:solidFill>
                  <a:srgbClr val="FFCC66"/>
                </a:solidFill>
                <a:latin typeface="Times New Roman" panose="02020603050405020304" pitchFamily="18" charset="0"/>
              </a:rPr>
              <a:t> </a:t>
            </a:r>
            <a:r>
              <a:rPr kumimoji="1" lang="zh-CN" altLang="en-US">
                <a:latin typeface="Times New Roman" panose="02020603050405020304" pitchFamily="18" charset="0"/>
              </a:rPr>
              <a:t>表示 </a:t>
            </a:r>
            <a:r>
              <a:rPr kumimoji="1" lang="en-US" altLang="zh-CN" sz="2800" i="1">
                <a:solidFill>
                  <a:srgbClr val="FFCC66"/>
                </a:solidFill>
                <a:latin typeface="Times New Roman" panose="02020603050405020304" pitchFamily="18" charset="0"/>
              </a:rPr>
              <a:t>t</a:t>
            </a:r>
            <a:r>
              <a:rPr kumimoji="1" lang="en-US" altLang="zh-CN" sz="2800">
                <a:latin typeface="Times New Roman" panose="02020603050405020304" pitchFamily="18" charset="0"/>
              </a:rPr>
              <a:t> </a:t>
            </a:r>
            <a:r>
              <a:rPr kumimoji="1" lang="zh-CN" altLang="en-US">
                <a:latin typeface="Times New Roman" panose="02020603050405020304" pitchFamily="18" charset="0"/>
              </a:rPr>
              <a:t>时刻的波形图</a:t>
            </a:r>
          </a:p>
        </p:txBody>
      </p:sp>
      <p:sp>
        <p:nvSpPr>
          <p:cNvPr id="34840" name="Text Box 24" descr="绿色大理石">
            <a:extLst>
              <a:ext uri="{FF2B5EF4-FFF2-40B4-BE49-F238E27FC236}">
                <a16:creationId xmlns:a16="http://schemas.microsoft.com/office/drawing/2014/main" id="{616628C9-56EB-43D2-900F-1E9BB3829DDC}"/>
              </a:ext>
            </a:extLst>
          </p:cNvPr>
          <p:cNvSpPr txBox="1">
            <a:spLocks noChangeArrowheads="1"/>
          </p:cNvSpPr>
          <p:nvPr/>
        </p:nvSpPr>
        <p:spPr bwMode="auto">
          <a:xfrm>
            <a:off x="735013" y="4149725"/>
            <a:ext cx="2900362" cy="2376488"/>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lvl1pPr marL="457200" indent="-457200">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nSpc>
                <a:spcPct val="150000"/>
              </a:lnSpc>
            </a:pPr>
            <a:r>
              <a:rPr kumimoji="1" lang="en-US" altLang="zh-CN">
                <a:solidFill>
                  <a:srgbClr val="66FFFF"/>
                </a:solidFill>
                <a:latin typeface="Times New Roman" panose="02020603050405020304" pitchFamily="18" charset="0"/>
              </a:rPr>
              <a:t>(5) </a:t>
            </a:r>
            <a:r>
              <a:rPr kumimoji="1" lang="en-US" altLang="zh-CN" sz="2800" i="1">
                <a:solidFill>
                  <a:srgbClr val="66FFFF"/>
                </a:solidFill>
                <a:latin typeface="Times New Roman" panose="02020603050405020304" pitchFamily="18" charset="0"/>
              </a:rPr>
              <a:t>y </a:t>
            </a:r>
            <a:r>
              <a:rPr kumimoji="1" lang="zh-CN" altLang="en-US">
                <a:solidFill>
                  <a:srgbClr val="66FFFF"/>
                </a:solidFill>
                <a:latin typeface="Times New Roman" panose="02020603050405020304" pitchFamily="18" charset="0"/>
              </a:rPr>
              <a:t>给定</a:t>
            </a:r>
            <a:r>
              <a:rPr kumimoji="1" lang="en-US" altLang="zh-CN">
                <a:latin typeface="Times New Roman" panose="02020603050405020304" pitchFamily="18" charset="0"/>
              </a:rPr>
              <a:t>,</a:t>
            </a:r>
            <a:r>
              <a:rPr kumimoji="1" lang="en-US" altLang="zh-CN">
                <a:solidFill>
                  <a:srgbClr val="66FFFF"/>
                </a:solidFill>
                <a:latin typeface="Times New Roman" panose="02020603050405020304" pitchFamily="18" charset="0"/>
              </a:rPr>
              <a:t> </a:t>
            </a:r>
            <a:r>
              <a:rPr kumimoji="1" lang="en-US" altLang="zh-CN" sz="2800" i="1">
                <a:solidFill>
                  <a:srgbClr val="FFCC66"/>
                </a:solidFill>
                <a:latin typeface="Times New Roman" panose="02020603050405020304" pitchFamily="18" charset="0"/>
              </a:rPr>
              <a:t>x</a:t>
            </a:r>
            <a:r>
              <a:rPr kumimoji="1" lang="zh-CN" altLang="en-US">
                <a:latin typeface="Times New Roman" panose="02020603050405020304" pitchFamily="18" charset="0"/>
              </a:rPr>
              <a:t>和</a:t>
            </a:r>
            <a:r>
              <a:rPr kumimoji="1" lang="zh-CN" altLang="en-US">
                <a:solidFill>
                  <a:srgbClr val="FFCC66"/>
                </a:solidFill>
                <a:latin typeface="Times New Roman" panose="02020603050405020304" pitchFamily="18" charset="0"/>
              </a:rPr>
              <a:t> </a:t>
            </a:r>
            <a:r>
              <a:rPr kumimoji="1" lang="en-US" altLang="zh-CN" sz="2800" i="1">
                <a:solidFill>
                  <a:srgbClr val="FFCC66"/>
                </a:solidFill>
                <a:latin typeface="Times New Roman" panose="02020603050405020304" pitchFamily="18" charset="0"/>
              </a:rPr>
              <a:t>t</a:t>
            </a:r>
            <a:r>
              <a:rPr kumimoji="1" lang="en-US" altLang="zh-CN">
                <a:latin typeface="Times New Roman" panose="02020603050405020304" pitchFamily="18" charset="0"/>
              </a:rPr>
              <a:t> </a:t>
            </a:r>
            <a:r>
              <a:rPr kumimoji="1" lang="zh-CN" altLang="en-US">
                <a:latin typeface="Times New Roman" panose="02020603050405020304" pitchFamily="18" charset="0"/>
              </a:rPr>
              <a:t>都在变化，表明波形传播和分布的时空周期性。</a:t>
            </a:r>
          </a:p>
        </p:txBody>
      </p:sp>
      <p:sp>
        <p:nvSpPr>
          <p:cNvPr id="34841" name="Text Box 25" descr="绿色大理石">
            <a:extLst>
              <a:ext uri="{FF2B5EF4-FFF2-40B4-BE49-F238E27FC236}">
                <a16:creationId xmlns:a16="http://schemas.microsoft.com/office/drawing/2014/main" id="{AC5ECB91-A8E7-4C98-8DE1-D0BE7CF5EAA8}"/>
              </a:ext>
            </a:extLst>
          </p:cNvPr>
          <p:cNvSpPr txBox="1">
            <a:spLocks noChangeArrowheads="1"/>
          </p:cNvSpPr>
          <p:nvPr/>
        </p:nvSpPr>
        <p:spPr bwMode="auto">
          <a:xfrm>
            <a:off x="652463" y="3068638"/>
            <a:ext cx="5688012" cy="51911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spcBef>
                <a:spcPct val="50000"/>
              </a:spcBef>
            </a:pPr>
            <a:r>
              <a:rPr kumimoji="1" lang="en-US" altLang="zh-CN">
                <a:solidFill>
                  <a:srgbClr val="66FFFF"/>
                </a:solidFill>
                <a:latin typeface="Times New Roman" panose="02020603050405020304" pitchFamily="18" charset="0"/>
              </a:rPr>
              <a:t> (3) </a:t>
            </a:r>
            <a:r>
              <a:rPr kumimoji="1" lang="en-US" altLang="zh-CN" sz="2800" i="1">
                <a:solidFill>
                  <a:srgbClr val="66FFFF"/>
                </a:solidFill>
                <a:latin typeface="Times New Roman" panose="02020603050405020304" pitchFamily="18" charset="0"/>
              </a:rPr>
              <a:t>x</a:t>
            </a:r>
            <a:r>
              <a:rPr kumimoji="1" lang="en-US" altLang="zh-CN" i="1">
                <a:solidFill>
                  <a:srgbClr val="66FFFF"/>
                </a:solidFill>
                <a:latin typeface="Times New Roman" panose="02020603050405020304" pitchFamily="18" charset="0"/>
              </a:rPr>
              <a:t> </a:t>
            </a:r>
            <a:r>
              <a:rPr kumimoji="1" lang="zh-CN" altLang="en-US">
                <a:solidFill>
                  <a:srgbClr val="66FFFF"/>
                </a:solidFill>
                <a:latin typeface="Times New Roman" panose="02020603050405020304" pitchFamily="18" charset="0"/>
              </a:rPr>
              <a:t>给定</a:t>
            </a:r>
            <a:r>
              <a:rPr kumimoji="1" lang="zh-CN" altLang="en-US">
                <a:latin typeface="Times New Roman" panose="02020603050405020304" pitchFamily="18" charset="0"/>
              </a:rPr>
              <a:t>，</a:t>
            </a:r>
            <a:r>
              <a:rPr kumimoji="1" lang="en-US" altLang="zh-CN" sz="2800" i="1">
                <a:solidFill>
                  <a:srgbClr val="FFCC66"/>
                </a:solidFill>
                <a:latin typeface="Times New Roman" panose="02020603050405020304" pitchFamily="18" charset="0"/>
              </a:rPr>
              <a:t>y = y </a:t>
            </a:r>
            <a:r>
              <a:rPr kumimoji="1" lang="en-US" altLang="zh-CN" sz="2800">
                <a:solidFill>
                  <a:srgbClr val="FFCC66"/>
                </a:solidFill>
                <a:latin typeface="Times New Roman" panose="02020603050405020304" pitchFamily="18" charset="0"/>
              </a:rPr>
              <a:t>(</a:t>
            </a:r>
            <a:r>
              <a:rPr kumimoji="1" lang="en-US" altLang="zh-CN" sz="2800" i="1">
                <a:solidFill>
                  <a:srgbClr val="FFCC66"/>
                </a:solidFill>
                <a:latin typeface="Times New Roman" panose="02020603050405020304" pitchFamily="18" charset="0"/>
              </a:rPr>
              <a:t>t</a:t>
            </a:r>
            <a:r>
              <a:rPr kumimoji="1" lang="en-US" altLang="zh-CN" sz="2800">
                <a:solidFill>
                  <a:srgbClr val="FFCC66"/>
                </a:solidFill>
                <a:latin typeface="Times New Roman" panose="02020603050405020304" pitchFamily="18" charset="0"/>
              </a:rPr>
              <a:t>)</a:t>
            </a:r>
            <a:r>
              <a:rPr kumimoji="1" lang="en-US" altLang="zh-CN">
                <a:latin typeface="Times New Roman" panose="02020603050405020304" pitchFamily="18" charset="0"/>
              </a:rPr>
              <a:t> </a:t>
            </a:r>
            <a:r>
              <a:rPr kumimoji="1" lang="zh-CN" altLang="en-US">
                <a:latin typeface="Times New Roman" panose="02020603050405020304" pitchFamily="18" charset="0"/>
              </a:rPr>
              <a:t>是</a:t>
            </a:r>
            <a:r>
              <a:rPr kumimoji="1" lang="zh-CN" altLang="en-US">
                <a:solidFill>
                  <a:srgbClr val="FFCC66"/>
                </a:solidFill>
                <a:latin typeface="Times New Roman" panose="02020603050405020304" pitchFamily="18" charset="0"/>
              </a:rPr>
              <a:t> </a:t>
            </a:r>
            <a:r>
              <a:rPr kumimoji="1" lang="en-US" altLang="zh-CN" sz="2800" i="1">
                <a:solidFill>
                  <a:srgbClr val="FFCC66"/>
                </a:solidFill>
                <a:latin typeface="Times New Roman" panose="02020603050405020304" pitchFamily="18" charset="0"/>
              </a:rPr>
              <a:t>x</a:t>
            </a:r>
            <a:r>
              <a:rPr kumimoji="1" lang="en-US" altLang="zh-CN" i="1">
                <a:latin typeface="Times New Roman" panose="02020603050405020304" pitchFamily="18" charset="0"/>
              </a:rPr>
              <a:t> </a:t>
            </a:r>
            <a:r>
              <a:rPr kumimoji="1" lang="zh-CN" altLang="en-US">
                <a:latin typeface="Times New Roman" panose="02020603050405020304" pitchFamily="18" charset="0"/>
              </a:rPr>
              <a:t>处振动方程</a:t>
            </a:r>
          </a:p>
        </p:txBody>
      </p:sp>
      <p:sp>
        <p:nvSpPr>
          <p:cNvPr id="34842" name="Text Box 26" descr="绿色大理石">
            <a:extLst>
              <a:ext uri="{FF2B5EF4-FFF2-40B4-BE49-F238E27FC236}">
                <a16:creationId xmlns:a16="http://schemas.microsoft.com/office/drawing/2014/main" id="{02DC9C69-69A5-4448-8D55-67CDBBF86B32}"/>
              </a:ext>
            </a:extLst>
          </p:cNvPr>
          <p:cNvSpPr txBox="1">
            <a:spLocks noChangeArrowheads="1"/>
          </p:cNvSpPr>
          <p:nvPr/>
        </p:nvSpPr>
        <p:spPr bwMode="auto">
          <a:xfrm>
            <a:off x="5940425" y="4486275"/>
            <a:ext cx="2663825" cy="396875"/>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en-US" altLang="zh-CN" sz="2000" i="1">
                <a:solidFill>
                  <a:srgbClr val="FFFF00"/>
                </a:solidFill>
                <a:latin typeface="Times New Roman" panose="02020603050405020304" pitchFamily="18" charset="0"/>
              </a:rPr>
              <a:t>t</a:t>
            </a:r>
            <a:r>
              <a:rPr kumimoji="1" lang="en-US" altLang="zh-CN" sz="2000" i="1" baseline="-25000">
                <a:solidFill>
                  <a:srgbClr val="FFFF00"/>
                </a:solidFill>
                <a:latin typeface="Times New Roman" panose="02020603050405020304" pitchFamily="18" charset="0"/>
              </a:rPr>
              <a:t>1</a:t>
            </a:r>
            <a:r>
              <a:rPr kumimoji="1" lang="en-US" altLang="zh-CN" sz="2000" i="1">
                <a:solidFill>
                  <a:srgbClr val="FFFF00"/>
                </a:solidFill>
                <a:latin typeface="Times New Roman" panose="02020603050405020304" pitchFamily="18" charset="0"/>
              </a:rPr>
              <a:t>+</a:t>
            </a:r>
            <a:r>
              <a:rPr kumimoji="1" lang="el-GR" altLang="zh-CN" sz="2000" i="1">
                <a:solidFill>
                  <a:srgbClr val="FFFF00"/>
                </a:solidFill>
                <a:latin typeface="Times New Roman" panose="02020603050405020304" pitchFamily="18" charset="0"/>
              </a:rPr>
              <a:t>Δ</a:t>
            </a:r>
            <a:r>
              <a:rPr kumimoji="1" lang="en-US" altLang="zh-CN" sz="2000" i="1">
                <a:solidFill>
                  <a:srgbClr val="FFFF00"/>
                </a:solidFill>
                <a:latin typeface="Times New Roman" panose="02020603050405020304" pitchFamily="18" charset="0"/>
              </a:rPr>
              <a:t>t</a:t>
            </a:r>
            <a:r>
              <a:rPr kumimoji="1" lang="zh-CN" altLang="en-US" sz="2000">
                <a:solidFill>
                  <a:srgbClr val="FFFF00"/>
                </a:solidFill>
                <a:latin typeface="Times New Roman" panose="02020603050405020304" pitchFamily="18" charset="0"/>
              </a:rPr>
              <a:t>时刻的波形</a:t>
            </a:r>
          </a:p>
        </p:txBody>
      </p:sp>
      <p:pic>
        <p:nvPicPr>
          <p:cNvPr id="34843" name="Picture 27" descr="图形4">
            <a:extLst>
              <a:ext uri="{FF2B5EF4-FFF2-40B4-BE49-F238E27FC236}">
                <a16:creationId xmlns:a16="http://schemas.microsoft.com/office/drawing/2014/main" id="{71021574-9B6E-489F-B3A7-90AF98431200}"/>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53038" y="5057775"/>
            <a:ext cx="2678112"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4" name="Picture 28" descr="图形3">
            <a:extLst>
              <a:ext uri="{FF2B5EF4-FFF2-40B4-BE49-F238E27FC236}">
                <a16:creationId xmlns:a16="http://schemas.microsoft.com/office/drawing/2014/main" id="{C41711D7-338F-402E-93BE-CD8000884379}"/>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03800" y="5045075"/>
            <a:ext cx="2663825"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45" name="Group 29">
            <a:extLst>
              <a:ext uri="{FF2B5EF4-FFF2-40B4-BE49-F238E27FC236}">
                <a16:creationId xmlns:a16="http://schemas.microsoft.com/office/drawing/2014/main" id="{7536F714-44C5-40AD-B210-5AA475E0CD81}"/>
              </a:ext>
            </a:extLst>
          </p:cNvPr>
          <p:cNvGrpSpPr>
            <a:grpSpLocks/>
          </p:cNvGrpSpPr>
          <p:nvPr/>
        </p:nvGrpSpPr>
        <p:grpSpPr bwMode="auto">
          <a:xfrm>
            <a:off x="5878513" y="5476875"/>
            <a:ext cx="692150" cy="457200"/>
            <a:chOff x="3839" y="3521"/>
            <a:chExt cx="436" cy="288"/>
          </a:xfrm>
        </p:grpSpPr>
        <p:sp>
          <p:nvSpPr>
            <p:cNvPr id="15389" name="Line 30">
              <a:extLst>
                <a:ext uri="{FF2B5EF4-FFF2-40B4-BE49-F238E27FC236}">
                  <a16:creationId xmlns:a16="http://schemas.microsoft.com/office/drawing/2014/main" id="{282CF438-D7DC-4C1A-9AF1-8DA099C2FC34}"/>
                </a:ext>
              </a:extLst>
            </p:cNvPr>
            <p:cNvSpPr>
              <a:spLocks noChangeShapeType="1"/>
            </p:cNvSpPr>
            <p:nvPr/>
          </p:nvSpPr>
          <p:spPr bwMode="auto">
            <a:xfrm>
              <a:off x="3839" y="3786"/>
              <a:ext cx="436" cy="0"/>
            </a:xfrm>
            <a:prstGeom prst="line">
              <a:avLst/>
            </a:prstGeom>
            <a:noFill/>
            <a:ln w="28575">
              <a:solidFill>
                <a:srgbClr val="66FF33"/>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90" name="Text Box 31">
              <a:extLst>
                <a:ext uri="{FF2B5EF4-FFF2-40B4-BE49-F238E27FC236}">
                  <a16:creationId xmlns:a16="http://schemas.microsoft.com/office/drawing/2014/main" id="{BDF2ABE8-641F-4EB6-A2C1-776E21A1066B}"/>
                </a:ext>
              </a:extLst>
            </p:cNvPr>
            <p:cNvSpPr txBox="1">
              <a:spLocks noChangeArrowheads="1"/>
            </p:cNvSpPr>
            <p:nvPr/>
          </p:nvSpPr>
          <p:spPr bwMode="auto">
            <a:xfrm>
              <a:off x="3926" y="3521"/>
              <a:ext cx="315" cy="288"/>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en-US" altLang="zh-CN" i="1">
                  <a:latin typeface="Times New Roman" panose="02020603050405020304" pitchFamily="18" charset="0"/>
                </a:rPr>
                <a:t>x</a:t>
              </a:r>
              <a:r>
                <a:rPr kumimoji="1" lang="en-US" altLang="zh-CN" baseline="-25000">
                  <a:latin typeface="Times New Roman" panose="02020603050405020304" pitchFamily="18" charset="0"/>
                </a:rPr>
                <a:t>1</a:t>
              </a:r>
            </a:p>
          </p:txBody>
        </p:sp>
      </p:grpSp>
      <p:sp>
        <p:nvSpPr>
          <p:cNvPr id="34848" name="Line 32">
            <a:extLst>
              <a:ext uri="{FF2B5EF4-FFF2-40B4-BE49-F238E27FC236}">
                <a16:creationId xmlns:a16="http://schemas.microsoft.com/office/drawing/2014/main" id="{0CA7F9FF-86BE-49BC-83E3-37399E915846}"/>
              </a:ext>
            </a:extLst>
          </p:cNvPr>
          <p:cNvSpPr>
            <a:spLocks noChangeShapeType="1"/>
          </p:cNvSpPr>
          <p:nvPr/>
        </p:nvSpPr>
        <p:spPr bwMode="auto">
          <a:xfrm>
            <a:off x="6557963" y="5276850"/>
            <a:ext cx="3175" cy="722313"/>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818"/>
                                        </p:tgtEl>
                                        <p:attrNameLst>
                                          <p:attrName>style.visibility</p:attrName>
                                        </p:attrNameLst>
                                      </p:cBhvr>
                                      <p:to>
                                        <p:strVal val="visible"/>
                                      </p:to>
                                    </p:set>
                                    <p:animEffect transition="in" filter="wipe(left)">
                                      <p:cBhvr>
                                        <p:cTn id="7" dur="500"/>
                                        <p:tgtEl>
                                          <p:spTgt spid="348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820"/>
                                        </p:tgtEl>
                                        <p:attrNameLst>
                                          <p:attrName>style.visibility</p:attrName>
                                        </p:attrNameLst>
                                      </p:cBhvr>
                                      <p:to>
                                        <p:strVal val="visible"/>
                                      </p:to>
                                    </p:set>
                                    <p:animEffect transition="in" filter="wipe(left)">
                                      <p:cBhvr>
                                        <p:cTn id="12" dur="500"/>
                                        <p:tgtEl>
                                          <p:spTgt spid="348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4821"/>
                                        </p:tgtEl>
                                        <p:attrNameLst>
                                          <p:attrName>style.visibility</p:attrName>
                                        </p:attrNameLst>
                                      </p:cBhvr>
                                      <p:to>
                                        <p:strVal val="visible"/>
                                      </p:to>
                                    </p:set>
                                    <p:animEffect transition="in" filter="wipe(left)">
                                      <p:cBhvr>
                                        <p:cTn id="17" dur="500"/>
                                        <p:tgtEl>
                                          <p:spTgt spid="348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822"/>
                                        </p:tgtEl>
                                        <p:attrNameLst>
                                          <p:attrName>style.visibility</p:attrName>
                                        </p:attrNameLst>
                                      </p:cBhvr>
                                      <p:to>
                                        <p:strVal val="visible"/>
                                      </p:to>
                                    </p:set>
                                    <p:animEffect transition="in" filter="wipe(left)">
                                      <p:cBhvr>
                                        <p:cTn id="22" dur="500"/>
                                        <p:tgtEl>
                                          <p:spTgt spid="348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4819"/>
                                        </p:tgtEl>
                                        <p:attrNameLst>
                                          <p:attrName>style.visibility</p:attrName>
                                        </p:attrNameLst>
                                      </p:cBhvr>
                                      <p:to>
                                        <p:strVal val="visible"/>
                                      </p:to>
                                    </p:set>
                                    <p:animEffect transition="in" filter="wipe(left)">
                                      <p:cBhvr>
                                        <p:cTn id="27" dur="500"/>
                                        <p:tgtEl>
                                          <p:spTgt spid="348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4823"/>
                                        </p:tgtEl>
                                        <p:attrNameLst>
                                          <p:attrName>style.visibility</p:attrName>
                                        </p:attrNameLst>
                                      </p:cBhvr>
                                      <p:to>
                                        <p:strVal val="visible"/>
                                      </p:to>
                                    </p:set>
                                    <p:animEffect transition="in" filter="wipe(left)">
                                      <p:cBhvr>
                                        <p:cTn id="32" dur="500"/>
                                        <p:tgtEl>
                                          <p:spTgt spid="3482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4824"/>
                                        </p:tgtEl>
                                        <p:attrNameLst>
                                          <p:attrName>style.visibility</p:attrName>
                                        </p:attrNameLst>
                                      </p:cBhvr>
                                      <p:to>
                                        <p:strVal val="visible"/>
                                      </p:to>
                                    </p:set>
                                    <p:animEffect transition="in" filter="wipe(left)">
                                      <p:cBhvr>
                                        <p:cTn id="37" dur="500"/>
                                        <p:tgtEl>
                                          <p:spTgt spid="3482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4841"/>
                                        </p:tgtEl>
                                        <p:attrNameLst>
                                          <p:attrName>style.visibility</p:attrName>
                                        </p:attrNameLst>
                                      </p:cBhvr>
                                      <p:to>
                                        <p:strVal val="visible"/>
                                      </p:to>
                                    </p:set>
                                    <p:animEffect transition="in" filter="wipe(left)">
                                      <p:cBhvr>
                                        <p:cTn id="42" dur="500"/>
                                        <p:tgtEl>
                                          <p:spTgt spid="3484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4839"/>
                                        </p:tgtEl>
                                        <p:attrNameLst>
                                          <p:attrName>style.visibility</p:attrName>
                                        </p:attrNameLst>
                                      </p:cBhvr>
                                      <p:to>
                                        <p:strVal val="visible"/>
                                      </p:to>
                                    </p:set>
                                    <p:animEffect transition="in" filter="wipe(left)">
                                      <p:cBhvr>
                                        <p:cTn id="47" dur="500"/>
                                        <p:tgtEl>
                                          <p:spTgt spid="3483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4840"/>
                                        </p:tgtEl>
                                        <p:attrNameLst>
                                          <p:attrName>style.visibility</p:attrName>
                                        </p:attrNameLst>
                                      </p:cBhvr>
                                      <p:to>
                                        <p:strVal val="visible"/>
                                      </p:to>
                                    </p:set>
                                    <p:animEffect transition="in" filter="wipe(left)">
                                      <p:cBhvr>
                                        <p:cTn id="52" dur="500"/>
                                        <p:tgtEl>
                                          <p:spTgt spid="3484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34826"/>
                                        </p:tgtEl>
                                        <p:attrNameLst>
                                          <p:attrName>style.visibility</p:attrName>
                                        </p:attrNameLst>
                                      </p:cBhvr>
                                      <p:to>
                                        <p:strVal val="visible"/>
                                      </p:to>
                                    </p:set>
                                    <p:animEffect transition="in" filter="wipe(left)">
                                      <p:cBhvr>
                                        <p:cTn id="57" dur="500"/>
                                        <p:tgtEl>
                                          <p:spTgt spid="3482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grpId="0" nodeType="clickEffect">
                                  <p:stCondLst>
                                    <p:cond delay="0"/>
                                  </p:stCondLst>
                                  <p:childTnLst>
                                    <p:set>
                                      <p:cBhvr>
                                        <p:cTn id="61" dur="1" fill="hold">
                                          <p:stCondLst>
                                            <p:cond delay="499"/>
                                          </p:stCondLst>
                                        </p:cTn>
                                        <p:tgtEl>
                                          <p:spTgt spid="34832"/>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4" fill="hold" nodeType="clickEffect">
                                  <p:stCondLst>
                                    <p:cond delay="0"/>
                                  </p:stCondLst>
                                  <p:childTnLst>
                                    <p:set>
                                      <p:cBhvr>
                                        <p:cTn id="65" dur="1" fill="hold">
                                          <p:stCondLst>
                                            <p:cond delay="0"/>
                                          </p:stCondLst>
                                        </p:cTn>
                                        <p:tgtEl>
                                          <p:spTgt spid="34827"/>
                                        </p:tgtEl>
                                        <p:attrNameLst>
                                          <p:attrName>style.visibility</p:attrName>
                                        </p:attrNameLst>
                                      </p:cBhvr>
                                      <p:to>
                                        <p:strVal val="visible"/>
                                      </p:to>
                                    </p:set>
                                    <p:animEffect transition="in" filter="wipe(down)">
                                      <p:cBhvr>
                                        <p:cTn id="66" dur="500"/>
                                        <p:tgtEl>
                                          <p:spTgt spid="34827"/>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34831"/>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34830"/>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34844"/>
                                        </p:tgtEl>
                                        <p:attrNameLst>
                                          <p:attrName>style.visibility</p:attrName>
                                        </p:attrNameLst>
                                      </p:cBhvr>
                                      <p:to>
                                        <p:strVal val="visible"/>
                                      </p:to>
                                    </p:set>
                                    <p:animEffect transition="in" filter="wipe(left)">
                                      <p:cBhvr>
                                        <p:cTn id="79" dur="500"/>
                                        <p:tgtEl>
                                          <p:spTgt spid="34844"/>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4" fill="hold" nodeType="clickEffect">
                                  <p:stCondLst>
                                    <p:cond delay="0"/>
                                  </p:stCondLst>
                                  <p:childTnLst>
                                    <p:set>
                                      <p:cBhvr>
                                        <p:cTn id="83" dur="1" fill="hold">
                                          <p:stCondLst>
                                            <p:cond delay="0"/>
                                          </p:stCondLst>
                                        </p:cTn>
                                        <p:tgtEl>
                                          <p:spTgt spid="34828"/>
                                        </p:tgtEl>
                                        <p:attrNameLst>
                                          <p:attrName>style.visibility</p:attrName>
                                        </p:attrNameLst>
                                      </p:cBhvr>
                                      <p:to>
                                        <p:strVal val="visible"/>
                                      </p:to>
                                    </p:set>
                                    <p:animEffect transition="in" filter="wipe(down)">
                                      <p:cBhvr>
                                        <p:cTn id="84" dur="500"/>
                                        <p:tgtEl>
                                          <p:spTgt spid="34828"/>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2" presetClass="entr" presetSubtype="8" fill="hold" grpId="0" nodeType="clickEffect">
                                  <p:stCondLst>
                                    <p:cond delay="0"/>
                                  </p:stCondLst>
                                  <p:childTnLst>
                                    <p:set>
                                      <p:cBhvr>
                                        <p:cTn id="88" dur="1" fill="hold">
                                          <p:stCondLst>
                                            <p:cond delay="0"/>
                                          </p:stCondLst>
                                        </p:cTn>
                                        <p:tgtEl>
                                          <p:spTgt spid="34825"/>
                                        </p:tgtEl>
                                        <p:attrNameLst>
                                          <p:attrName>style.visibility</p:attrName>
                                        </p:attrNameLst>
                                      </p:cBhvr>
                                      <p:to>
                                        <p:strVal val="visible"/>
                                      </p:to>
                                    </p:set>
                                    <p:animEffect transition="in" filter="slide(fromLeft)">
                                      <p:cBhvr>
                                        <p:cTn id="89" dur="500"/>
                                        <p:tgtEl>
                                          <p:spTgt spid="34825"/>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nodeType="clickEffect">
                                  <p:stCondLst>
                                    <p:cond delay="0"/>
                                  </p:stCondLst>
                                  <p:childTnLst>
                                    <p:set>
                                      <p:cBhvr>
                                        <p:cTn id="93" dur="1" fill="hold">
                                          <p:stCondLst>
                                            <p:cond delay="499"/>
                                          </p:stCondLst>
                                        </p:cTn>
                                        <p:tgtEl>
                                          <p:spTgt spid="34833"/>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34843"/>
                                        </p:tgtEl>
                                        <p:attrNameLst>
                                          <p:attrName>style.visibility</p:attrName>
                                        </p:attrNameLst>
                                      </p:cBhvr>
                                      <p:to>
                                        <p:strVal val="visible"/>
                                      </p:to>
                                    </p:set>
                                    <p:animEffect transition="in" filter="wipe(left)">
                                      <p:cBhvr>
                                        <p:cTn id="98" dur="500"/>
                                        <p:tgtEl>
                                          <p:spTgt spid="34843"/>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4" fill="hold" nodeType="clickEffect">
                                  <p:stCondLst>
                                    <p:cond delay="0"/>
                                  </p:stCondLst>
                                  <p:childTnLst>
                                    <p:set>
                                      <p:cBhvr>
                                        <p:cTn id="102" dur="1" fill="hold">
                                          <p:stCondLst>
                                            <p:cond delay="0"/>
                                          </p:stCondLst>
                                        </p:cTn>
                                        <p:tgtEl>
                                          <p:spTgt spid="34829"/>
                                        </p:tgtEl>
                                        <p:attrNameLst>
                                          <p:attrName>style.visibility</p:attrName>
                                        </p:attrNameLst>
                                      </p:cBhvr>
                                      <p:to>
                                        <p:strVal val="visible"/>
                                      </p:to>
                                    </p:set>
                                    <p:animEffect transition="in" filter="wipe(down)">
                                      <p:cBhvr>
                                        <p:cTn id="103" dur="500"/>
                                        <p:tgtEl>
                                          <p:spTgt spid="34829"/>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34842"/>
                                        </p:tgtEl>
                                        <p:attrNameLst>
                                          <p:attrName>style.visibility</p:attrName>
                                        </p:attrNameLst>
                                      </p:cBhvr>
                                      <p:to>
                                        <p:strVal val="visible"/>
                                      </p:to>
                                    </p:set>
                                    <p:animEffect transition="in" filter="wipe(left)">
                                      <p:cBhvr>
                                        <p:cTn id="108" dur="500"/>
                                        <p:tgtEl>
                                          <p:spTgt spid="34842"/>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1" fill="hold" nodeType="clickEffect">
                                  <p:stCondLst>
                                    <p:cond delay="0"/>
                                  </p:stCondLst>
                                  <p:childTnLst>
                                    <p:set>
                                      <p:cBhvr>
                                        <p:cTn id="112" dur="1" fill="hold">
                                          <p:stCondLst>
                                            <p:cond delay="0"/>
                                          </p:stCondLst>
                                        </p:cTn>
                                        <p:tgtEl>
                                          <p:spTgt spid="34848"/>
                                        </p:tgtEl>
                                        <p:attrNameLst>
                                          <p:attrName>style.visibility</p:attrName>
                                        </p:attrNameLst>
                                      </p:cBhvr>
                                      <p:to>
                                        <p:strVal val="visible"/>
                                      </p:to>
                                    </p:set>
                                    <p:animEffect transition="in" filter="wipe(up)">
                                      <p:cBhvr>
                                        <p:cTn id="113" dur="500"/>
                                        <p:tgtEl>
                                          <p:spTgt spid="34848"/>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ntr" presetSubtype="0" fill="hold" nodeType="clickEffect">
                                  <p:stCondLst>
                                    <p:cond delay="0"/>
                                  </p:stCondLst>
                                  <p:childTnLst>
                                    <p:set>
                                      <p:cBhvr>
                                        <p:cTn id="117" dur="1" fill="hold">
                                          <p:stCondLst>
                                            <p:cond delay="499"/>
                                          </p:stCondLst>
                                        </p:cTn>
                                        <p:tgtEl>
                                          <p:spTgt spid="34845"/>
                                        </p:tgtEl>
                                        <p:attrNameLst>
                                          <p:attrName>style.visibility</p:attrName>
                                        </p:attrNameLst>
                                      </p:cBhvr>
                                      <p:to>
                                        <p:strVal val="visible"/>
                                      </p:to>
                                    </p:se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1" fill="hold" nodeType="clickEffect">
                                  <p:stCondLst>
                                    <p:cond delay="0"/>
                                  </p:stCondLst>
                                  <p:childTnLst>
                                    <p:set>
                                      <p:cBhvr>
                                        <p:cTn id="121" dur="1" fill="hold">
                                          <p:stCondLst>
                                            <p:cond delay="0"/>
                                          </p:stCondLst>
                                        </p:cTn>
                                        <p:tgtEl>
                                          <p:spTgt spid="34836"/>
                                        </p:tgtEl>
                                        <p:attrNameLst>
                                          <p:attrName>style.visibility</p:attrName>
                                        </p:attrNameLst>
                                      </p:cBhvr>
                                      <p:to>
                                        <p:strVal val="visible"/>
                                      </p:to>
                                    </p:set>
                                    <p:animEffect transition="in" filter="wipe(up)">
                                      <p:cBhvr>
                                        <p:cTn id="122" dur="500"/>
                                        <p:tgtEl>
                                          <p:spTgt spid="34836"/>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 presetClass="entr" presetSubtype="0" fill="hold" nodeType="clickEffect">
                                  <p:stCondLst>
                                    <p:cond delay="0"/>
                                  </p:stCondLst>
                                  <p:childTnLst>
                                    <p:set>
                                      <p:cBhvr>
                                        <p:cTn id="126" dur="1" fill="hold">
                                          <p:stCondLst>
                                            <p:cond delay="499"/>
                                          </p:stCondLst>
                                        </p:cTn>
                                        <p:tgtEl>
                                          <p:spTgt spid="34837"/>
                                        </p:tgtEl>
                                        <p:attrNameLst>
                                          <p:attrName>style.visibility</p:attrName>
                                        </p:attrNameLst>
                                      </p:cBhvr>
                                      <p:to>
                                        <p:strVal val="visible"/>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ntr" presetSubtype="0" fill="hold" nodeType="clickEffect">
                                  <p:stCondLst>
                                    <p:cond delay="0"/>
                                  </p:stCondLst>
                                  <p:childTnLst>
                                    <p:set>
                                      <p:cBhvr>
                                        <p:cTn id="130" dur="1" fill="hold">
                                          <p:stCondLst>
                                            <p:cond delay="499"/>
                                          </p:stCondLst>
                                        </p:cTn>
                                        <p:tgtEl>
                                          <p:spTgt spid="348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autoUpdateAnimBg="0"/>
      <p:bldP spid="34819" grpId="0" autoUpdateAnimBg="0"/>
      <p:bldP spid="34820" grpId="0" autoUpdateAnimBg="0"/>
      <p:bldP spid="34822" grpId="0" autoUpdateAnimBg="0"/>
      <p:bldP spid="34824" grpId="0" autoUpdateAnimBg="0"/>
      <p:bldP spid="34825" grpId="0" autoUpdateAnimBg="0"/>
      <p:bldP spid="34830" grpId="0" autoUpdateAnimBg="0"/>
      <p:bldP spid="34831" grpId="0" autoUpdateAnimBg="0"/>
      <p:bldP spid="34832" grpId="0" autoUpdateAnimBg="0"/>
      <p:bldP spid="34839" grpId="0" autoUpdateAnimBg="0"/>
      <p:bldP spid="34840" grpId="0" autoUpdateAnimBg="0"/>
      <p:bldP spid="34841" grpId="0" autoUpdateAnimBg="0"/>
      <p:bldP spid="34842"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EF689485-3E1A-4291-B776-855317E6821D}"/>
              </a:ext>
            </a:extLst>
          </p:cNvPr>
          <p:cNvSpPr>
            <a:spLocks noChangeArrowheads="1"/>
          </p:cNvSpPr>
          <p:nvPr/>
        </p:nvSpPr>
        <p:spPr bwMode="auto">
          <a:xfrm>
            <a:off x="498475" y="417513"/>
            <a:ext cx="8016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a:latin typeface="Times New Roman" panose="02020603050405020304" pitchFamily="18" charset="0"/>
              </a:rPr>
              <a:t>一平面简谐波沿</a:t>
            </a:r>
            <a:r>
              <a:rPr kumimoji="1" lang="en-US" altLang="zh-CN">
                <a:latin typeface="Times New Roman" panose="02020603050405020304" pitchFamily="18" charset="0"/>
              </a:rPr>
              <a:t>x</a:t>
            </a:r>
            <a:r>
              <a:rPr kumimoji="1" lang="zh-CN" altLang="en-US">
                <a:latin typeface="Times New Roman" panose="02020603050405020304" pitchFamily="18" charset="0"/>
              </a:rPr>
              <a:t>轴正方向传播，已知其波函数为	</a:t>
            </a:r>
          </a:p>
        </p:txBody>
      </p:sp>
      <p:graphicFrame>
        <p:nvGraphicFramePr>
          <p:cNvPr id="16387" name="Object 3">
            <a:extLst>
              <a:ext uri="{FF2B5EF4-FFF2-40B4-BE49-F238E27FC236}">
                <a16:creationId xmlns:a16="http://schemas.microsoft.com/office/drawing/2014/main" id="{1B27EA5A-1239-4BC0-8BC4-DA0E13E5C3A0}"/>
              </a:ext>
            </a:extLst>
          </p:cNvPr>
          <p:cNvGraphicFramePr>
            <a:graphicFrameLocks/>
          </p:cNvGraphicFramePr>
          <p:nvPr/>
        </p:nvGraphicFramePr>
        <p:xfrm>
          <a:off x="2511425" y="1020763"/>
          <a:ext cx="4306888" cy="392112"/>
        </p:xfrm>
        <a:graphic>
          <a:graphicData uri="http://schemas.openxmlformats.org/presentationml/2006/ole">
            <mc:AlternateContent xmlns:mc="http://schemas.openxmlformats.org/markup-compatibility/2006">
              <mc:Choice xmlns:v="urn:schemas-microsoft-com:vml" Requires="v">
                <p:oleObj spid="_x0000_s16410" name="Equation" r:id="rId3" imgW="4210251" imgH="292188" progId="Equation.DSMT4">
                  <p:embed/>
                </p:oleObj>
              </mc:Choice>
              <mc:Fallback>
                <p:oleObj name="Equation" r:id="rId3" imgW="4210251" imgH="292188" progId="Equation.DSMT4">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1425" y="1020763"/>
                        <a:ext cx="4306888" cy="39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4" name="Object 4">
            <a:extLst>
              <a:ext uri="{FF2B5EF4-FFF2-40B4-BE49-F238E27FC236}">
                <a16:creationId xmlns:a16="http://schemas.microsoft.com/office/drawing/2014/main" id="{63FD88DC-ECF4-4CE7-AEDE-6E9BBA86C883}"/>
              </a:ext>
            </a:extLst>
          </p:cNvPr>
          <p:cNvGraphicFramePr>
            <a:graphicFrameLocks/>
          </p:cNvGraphicFramePr>
          <p:nvPr/>
        </p:nvGraphicFramePr>
        <p:xfrm>
          <a:off x="2840038" y="4005263"/>
          <a:ext cx="4700587" cy="827087"/>
        </p:xfrm>
        <a:graphic>
          <a:graphicData uri="http://schemas.openxmlformats.org/presentationml/2006/ole">
            <mc:AlternateContent xmlns:mc="http://schemas.openxmlformats.org/markup-compatibility/2006">
              <mc:Choice xmlns:v="urn:schemas-microsoft-com:vml" Requires="v">
                <p:oleObj spid="_x0000_s16411" name="Equation" r:id="rId5" imgW="3987718" imgH="730469" progId="Equation.DSMT4">
                  <p:embed/>
                </p:oleObj>
              </mc:Choice>
              <mc:Fallback>
                <p:oleObj name="Equation" r:id="rId5" imgW="3987718" imgH="730469" progId="Equation.DSMT4">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0038" y="4005263"/>
                        <a:ext cx="4700587" cy="82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5" name="Object 5">
            <a:extLst>
              <a:ext uri="{FF2B5EF4-FFF2-40B4-BE49-F238E27FC236}">
                <a16:creationId xmlns:a16="http://schemas.microsoft.com/office/drawing/2014/main" id="{98F3B9AD-7B8F-403C-8562-CC196B165E6C}"/>
              </a:ext>
            </a:extLst>
          </p:cNvPr>
          <p:cNvGraphicFramePr>
            <a:graphicFrameLocks/>
          </p:cNvGraphicFramePr>
          <p:nvPr/>
        </p:nvGraphicFramePr>
        <p:xfrm>
          <a:off x="2968625" y="5127625"/>
          <a:ext cx="1676400" cy="317500"/>
        </p:xfrm>
        <a:graphic>
          <a:graphicData uri="http://schemas.openxmlformats.org/presentationml/2006/ole">
            <mc:AlternateContent xmlns:mc="http://schemas.openxmlformats.org/markup-compatibility/2006">
              <mc:Choice xmlns:v="urn:schemas-microsoft-com:vml" Requires="v">
                <p:oleObj spid="_x0000_s16412" name="Equation" r:id="rId7" imgW="1581409" imgH="215988" progId="Equation.DSMT4">
                  <p:embed/>
                </p:oleObj>
              </mc:Choice>
              <mc:Fallback>
                <p:oleObj name="Equation" r:id="rId7" imgW="1581409" imgH="215988" progId="Equation.DSMT4">
                  <p:embed/>
                  <p:pic>
                    <p:nvPicPr>
                      <p:cNvPr id="0"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8625" y="5127625"/>
                        <a:ext cx="16764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6" name="Object 6">
            <a:extLst>
              <a:ext uri="{FF2B5EF4-FFF2-40B4-BE49-F238E27FC236}">
                <a16:creationId xmlns:a16="http://schemas.microsoft.com/office/drawing/2014/main" id="{A7993258-5464-48F7-8A7C-4DD2B0BF03A3}"/>
              </a:ext>
            </a:extLst>
          </p:cNvPr>
          <p:cNvGraphicFramePr>
            <a:graphicFrameLocks/>
          </p:cNvGraphicFramePr>
          <p:nvPr/>
        </p:nvGraphicFramePr>
        <p:xfrm>
          <a:off x="5440363" y="4833938"/>
          <a:ext cx="2697162" cy="827087"/>
        </p:xfrm>
        <a:graphic>
          <a:graphicData uri="http://schemas.openxmlformats.org/presentationml/2006/ole">
            <mc:AlternateContent xmlns:mc="http://schemas.openxmlformats.org/markup-compatibility/2006">
              <mc:Choice xmlns:v="urn:schemas-microsoft-com:vml" Requires="v">
                <p:oleObj spid="_x0000_s16413" name="Equation" r:id="rId9" imgW="2140110" imgH="730469" progId="Equation.DSMT4">
                  <p:embed/>
                </p:oleObj>
              </mc:Choice>
              <mc:Fallback>
                <p:oleObj name="Equation" r:id="rId9" imgW="2140110" imgH="730469" progId="Equation.DSMT4">
                  <p:embed/>
                  <p:pic>
                    <p:nvPicPr>
                      <p:cNvPr id="0" name="Object 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40363" y="4833938"/>
                        <a:ext cx="2697162" cy="82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7" name="Object 7">
            <a:extLst>
              <a:ext uri="{FF2B5EF4-FFF2-40B4-BE49-F238E27FC236}">
                <a16:creationId xmlns:a16="http://schemas.microsoft.com/office/drawing/2014/main" id="{340FB12C-B79B-4BCC-99D6-9FB863A62FEC}"/>
              </a:ext>
            </a:extLst>
          </p:cNvPr>
          <p:cNvGraphicFramePr>
            <a:graphicFrameLocks/>
          </p:cNvGraphicFramePr>
          <p:nvPr/>
        </p:nvGraphicFramePr>
        <p:xfrm>
          <a:off x="2532063" y="5649913"/>
          <a:ext cx="2400300" cy="823912"/>
        </p:xfrm>
        <a:graphic>
          <a:graphicData uri="http://schemas.openxmlformats.org/presentationml/2006/ole">
            <mc:AlternateContent xmlns:mc="http://schemas.openxmlformats.org/markup-compatibility/2006">
              <mc:Choice xmlns:v="urn:schemas-microsoft-com:vml" Requires="v">
                <p:oleObj spid="_x0000_s16414" name="Equation" r:id="rId11" imgW="2305301" imgH="730469" progId="Equation.DSMT4">
                  <p:embed/>
                </p:oleObj>
              </mc:Choice>
              <mc:Fallback>
                <p:oleObj name="Equation" r:id="rId11" imgW="2305301" imgH="730469" progId="Equation.DSMT4">
                  <p:embed/>
                  <p:pic>
                    <p:nvPicPr>
                      <p:cNvPr id="0" name="Object 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32063" y="5649913"/>
                        <a:ext cx="240030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8" name="Object 8">
            <a:extLst>
              <a:ext uri="{FF2B5EF4-FFF2-40B4-BE49-F238E27FC236}">
                <a16:creationId xmlns:a16="http://schemas.microsoft.com/office/drawing/2014/main" id="{E451A88F-5E6B-4B72-814D-243ED9EC60B6}"/>
              </a:ext>
            </a:extLst>
          </p:cNvPr>
          <p:cNvGraphicFramePr>
            <a:graphicFrameLocks/>
          </p:cNvGraphicFramePr>
          <p:nvPr/>
        </p:nvGraphicFramePr>
        <p:xfrm>
          <a:off x="5481638" y="5697538"/>
          <a:ext cx="2546350" cy="827087"/>
        </p:xfrm>
        <a:graphic>
          <a:graphicData uri="http://schemas.openxmlformats.org/presentationml/2006/ole">
            <mc:AlternateContent xmlns:mc="http://schemas.openxmlformats.org/markup-compatibility/2006">
              <mc:Choice xmlns:v="urn:schemas-microsoft-com:vml" Requires="v">
                <p:oleObj spid="_x0000_s16415" name="Equation" r:id="rId13" imgW="2444713" imgH="730469" progId="Equation.DSMT4">
                  <p:embed/>
                </p:oleObj>
              </mc:Choice>
              <mc:Fallback>
                <p:oleObj name="Equation" r:id="rId13" imgW="2444713" imgH="730469" progId="Equation.DSMT4">
                  <p:embed/>
                  <p:pic>
                    <p:nvPicPr>
                      <p:cNvPr id="0" name="Object 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81638" y="5697538"/>
                        <a:ext cx="2546350" cy="82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9" name="Rectangle 9">
            <a:extLst>
              <a:ext uri="{FF2B5EF4-FFF2-40B4-BE49-F238E27FC236}">
                <a16:creationId xmlns:a16="http://schemas.microsoft.com/office/drawing/2014/main" id="{111EF8A2-9AA2-457B-9AB0-23EA994ED0FB}"/>
              </a:ext>
            </a:extLst>
          </p:cNvPr>
          <p:cNvSpPr>
            <a:spLocks noChangeArrowheads="1"/>
          </p:cNvSpPr>
          <p:nvPr/>
        </p:nvSpPr>
        <p:spPr bwMode="auto">
          <a:xfrm>
            <a:off x="355600" y="2706688"/>
            <a:ext cx="5872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r>
              <a:rPr kumimoji="1" lang="en-US" altLang="zh-CN">
                <a:solidFill>
                  <a:srgbClr val="66FFFF"/>
                </a:solidFill>
                <a:latin typeface="Times New Roman" panose="02020603050405020304" pitchFamily="18" charset="0"/>
              </a:rPr>
              <a:t>a. </a:t>
            </a:r>
            <a:r>
              <a:rPr kumimoji="1" lang="zh-CN" altLang="en-US">
                <a:solidFill>
                  <a:srgbClr val="66FFFF"/>
                </a:solidFill>
                <a:latin typeface="Times New Roman" panose="02020603050405020304" pitchFamily="18" charset="0"/>
              </a:rPr>
              <a:t>比较法</a:t>
            </a:r>
            <a:r>
              <a:rPr kumimoji="1" lang="en-US" altLang="zh-CN">
                <a:solidFill>
                  <a:srgbClr val="66FFFF"/>
                </a:solidFill>
                <a:latin typeface="Times New Roman" panose="02020603050405020304" pitchFamily="18" charset="0"/>
              </a:rPr>
              <a:t>(</a:t>
            </a:r>
            <a:r>
              <a:rPr kumimoji="1" lang="zh-CN" altLang="en-US">
                <a:solidFill>
                  <a:srgbClr val="66FFFF"/>
                </a:solidFill>
                <a:latin typeface="Times New Roman" panose="02020603050405020304" pitchFamily="18" charset="0"/>
              </a:rPr>
              <a:t>与标准形式比较）</a:t>
            </a:r>
          </a:p>
        </p:txBody>
      </p:sp>
      <p:graphicFrame>
        <p:nvGraphicFramePr>
          <p:cNvPr id="35850" name="Object 10">
            <a:extLst>
              <a:ext uri="{FF2B5EF4-FFF2-40B4-BE49-F238E27FC236}">
                <a16:creationId xmlns:a16="http://schemas.microsoft.com/office/drawing/2014/main" id="{1AE11940-8BF6-4A9A-B4E5-C2B7AE410D6B}"/>
              </a:ext>
            </a:extLst>
          </p:cNvPr>
          <p:cNvGraphicFramePr>
            <a:graphicFrameLocks/>
          </p:cNvGraphicFramePr>
          <p:nvPr/>
        </p:nvGraphicFramePr>
        <p:xfrm>
          <a:off x="2808288" y="3068638"/>
          <a:ext cx="5243512" cy="823912"/>
        </p:xfrm>
        <a:graphic>
          <a:graphicData uri="http://schemas.openxmlformats.org/presentationml/2006/ole">
            <mc:AlternateContent xmlns:mc="http://schemas.openxmlformats.org/markup-compatibility/2006">
              <mc:Choice xmlns:v="urn:schemas-microsoft-com:vml" Requires="v">
                <p:oleObj spid="_x0000_s16416" name="Equation" r:id="rId15" imgW="4241816" imgH="730469" progId="Equation.DSMT4">
                  <p:embed/>
                </p:oleObj>
              </mc:Choice>
              <mc:Fallback>
                <p:oleObj name="Equation" r:id="rId15" imgW="4241816" imgH="730469" progId="Equation.DSMT4">
                  <p:embed/>
                  <p:pic>
                    <p:nvPicPr>
                      <p:cNvPr id="0" name="Object 10"/>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08288" y="3068638"/>
                        <a:ext cx="5243512"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51" name="Text Box 11">
            <a:extLst>
              <a:ext uri="{FF2B5EF4-FFF2-40B4-BE49-F238E27FC236}">
                <a16:creationId xmlns:a16="http://schemas.microsoft.com/office/drawing/2014/main" id="{32806DB9-9A69-457F-85B5-463B9837AC28}"/>
              </a:ext>
            </a:extLst>
          </p:cNvPr>
          <p:cNvSpPr txBox="1">
            <a:spLocks noChangeArrowheads="1"/>
          </p:cNvSpPr>
          <p:nvPr/>
        </p:nvSpPr>
        <p:spPr bwMode="auto">
          <a:xfrm>
            <a:off x="590550" y="3284538"/>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zh-CN" altLang="en-US">
                <a:latin typeface="Times New Roman" panose="02020603050405020304" pitchFamily="18" charset="0"/>
              </a:rPr>
              <a:t>标准形式</a:t>
            </a:r>
          </a:p>
        </p:txBody>
      </p:sp>
      <p:sp>
        <p:nvSpPr>
          <p:cNvPr id="35852" name="Text Box 12">
            <a:extLst>
              <a:ext uri="{FF2B5EF4-FFF2-40B4-BE49-F238E27FC236}">
                <a16:creationId xmlns:a16="http://schemas.microsoft.com/office/drawing/2014/main" id="{54D703BC-D1C8-4D99-8C1A-5E1056296CA3}"/>
              </a:ext>
            </a:extLst>
          </p:cNvPr>
          <p:cNvSpPr txBox="1">
            <a:spLocks noChangeArrowheads="1"/>
          </p:cNvSpPr>
          <p:nvPr/>
        </p:nvSpPr>
        <p:spPr bwMode="auto">
          <a:xfrm>
            <a:off x="395288" y="422275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zh-CN" altLang="en-US">
                <a:latin typeface="Times New Roman" panose="02020603050405020304" pitchFamily="18" charset="0"/>
              </a:rPr>
              <a:t>波函数为</a:t>
            </a:r>
          </a:p>
        </p:txBody>
      </p:sp>
      <p:sp>
        <p:nvSpPr>
          <p:cNvPr id="35853" name="Text Box 13">
            <a:extLst>
              <a:ext uri="{FF2B5EF4-FFF2-40B4-BE49-F238E27FC236}">
                <a16:creationId xmlns:a16="http://schemas.microsoft.com/office/drawing/2014/main" id="{897EAD5C-3053-495E-A3F9-F954B4DD53E4}"/>
              </a:ext>
            </a:extLst>
          </p:cNvPr>
          <p:cNvSpPr txBox="1">
            <a:spLocks noChangeArrowheads="1"/>
          </p:cNvSpPr>
          <p:nvPr/>
        </p:nvSpPr>
        <p:spPr bwMode="auto">
          <a:xfrm>
            <a:off x="485775" y="50625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zh-CN" altLang="en-US">
                <a:latin typeface="Times New Roman" panose="02020603050405020304" pitchFamily="18" charset="0"/>
              </a:rPr>
              <a:t>比较可得</a:t>
            </a:r>
          </a:p>
        </p:txBody>
      </p:sp>
      <p:sp>
        <p:nvSpPr>
          <p:cNvPr id="16398" name="Text Box 14">
            <a:extLst>
              <a:ext uri="{FF2B5EF4-FFF2-40B4-BE49-F238E27FC236}">
                <a16:creationId xmlns:a16="http://schemas.microsoft.com/office/drawing/2014/main" id="{E4EA1E93-1A6A-457E-A6DD-68C6C2390B79}"/>
              </a:ext>
            </a:extLst>
          </p:cNvPr>
          <p:cNvSpPr txBox="1">
            <a:spLocks noChangeArrowheads="1"/>
          </p:cNvSpPr>
          <p:nvPr/>
        </p:nvSpPr>
        <p:spPr bwMode="auto">
          <a:xfrm>
            <a:off x="323850" y="40481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solidFill>
                  <a:srgbClr val="FFFF00"/>
                </a:solidFill>
                <a:latin typeface="Times New Roman" panose="02020603050405020304" pitchFamily="18" charset="0"/>
              </a:rPr>
              <a:t>例</a:t>
            </a:r>
          </a:p>
        </p:txBody>
      </p:sp>
      <p:sp>
        <p:nvSpPr>
          <p:cNvPr id="35855" name="Text Box 15">
            <a:extLst>
              <a:ext uri="{FF2B5EF4-FFF2-40B4-BE49-F238E27FC236}">
                <a16:creationId xmlns:a16="http://schemas.microsoft.com/office/drawing/2014/main" id="{68021B8F-2DBC-4EF2-8308-38375888B862}"/>
              </a:ext>
            </a:extLst>
          </p:cNvPr>
          <p:cNvSpPr txBox="1">
            <a:spLocks noChangeArrowheads="1"/>
          </p:cNvSpPr>
          <p:nvPr/>
        </p:nvSpPr>
        <p:spPr bwMode="auto">
          <a:xfrm>
            <a:off x="323850" y="270192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solidFill>
                  <a:srgbClr val="FFFF00"/>
                </a:solidFill>
                <a:latin typeface="Times New Roman" panose="02020603050405020304" pitchFamily="18" charset="0"/>
              </a:rPr>
              <a:t>解</a:t>
            </a:r>
          </a:p>
        </p:txBody>
      </p:sp>
      <p:sp>
        <p:nvSpPr>
          <p:cNvPr id="16400" name="Rectangle 16">
            <a:extLst>
              <a:ext uri="{FF2B5EF4-FFF2-40B4-BE49-F238E27FC236}">
                <a16:creationId xmlns:a16="http://schemas.microsoft.com/office/drawing/2014/main" id="{4790EB08-4616-43CB-8A34-01A7F3CFABB4}"/>
              </a:ext>
            </a:extLst>
          </p:cNvPr>
          <p:cNvSpPr>
            <a:spLocks noChangeArrowheads="1"/>
          </p:cNvSpPr>
          <p:nvPr/>
        </p:nvSpPr>
        <p:spPr bwMode="auto">
          <a:xfrm>
            <a:off x="-25400" y="1447800"/>
            <a:ext cx="6489700" cy="118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727075" indent="-727075">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lnSpc>
                <a:spcPct val="125000"/>
              </a:lnSpc>
              <a:spcBef>
                <a:spcPct val="50000"/>
              </a:spcBef>
            </a:pPr>
            <a:r>
              <a:rPr kumimoji="1" lang="en-US" altLang="zh-CN">
                <a:latin typeface="Times New Roman" panose="02020603050405020304" pitchFamily="18" charset="0"/>
              </a:rPr>
              <a:t>(1) </a:t>
            </a:r>
            <a:r>
              <a:rPr kumimoji="1" lang="zh-CN" altLang="en-US">
                <a:latin typeface="Times New Roman" panose="02020603050405020304" pitchFamily="18" charset="0"/>
              </a:rPr>
              <a:t>波的振幅、波长、周期及波速；</a:t>
            </a:r>
          </a:p>
          <a:p>
            <a:pPr eaLnBrk="1" hangingPunct="1">
              <a:lnSpc>
                <a:spcPct val="125000"/>
              </a:lnSpc>
              <a:spcBef>
                <a:spcPct val="50000"/>
              </a:spcBef>
            </a:pPr>
            <a:r>
              <a:rPr kumimoji="1" lang="zh-CN" altLang="en-US">
                <a:latin typeface="Times New Roman" panose="02020603050405020304" pitchFamily="18" charset="0"/>
              </a:rPr>
              <a:t>          </a:t>
            </a:r>
            <a:r>
              <a:rPr kumimoji="1" lang="en-US" altLang="zh-CN">
                <a:latin typeface="Times New Roman" panose="02020603050405020304" pitchFamily="18" charset="0"/>
              </a:rPr>
              <a:t>(2) </a:t>
            </a:r>
            <a:r>
              <a:rPr kumimoji="1" lang="zh-CN" altLang="en-US">
                <a:latin typeface="Times New Roman" panose="02020603050405020304" pitchFamily="18" charset="0"/>
              </a:rPr>
              <a:t>质点振动的最大速度。</a:t>
            </a:r>
          </a:p>
        </p:txBody>
      </p:sp>
      <p:sp>
        <p:nvSpPr>
          <p:cNvPr id="16401" name="Rectangle 17">
            <a:extLst>
              <a:ext uri="{FF2B5EF4-FFF2-40B4-BE49-F238E27FC236}">
                <a16:creationId xmlns:a16="http://schemas.microsoft.com/office/drawing/2014/main" id="{019D978C-1E99-452E-88BF-3FBA52FF805B}"/>
              </a:ext>
            </a:extLst>
          </p:cNvPr>
          <p:cNvSpPr>
            <a:spLocks noChangeArrowheads="1"/>
          </p:cNvSpPr>
          <p:nvPr/>
        </p:nvSpPr>
        <p:spPr bwMode="auto">
          <a:xfrm>
            <a:off x="323850" y="153193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solidFill>
                  <a:srgbClr val="FFFF00"/>
                </a:solidFill>
                <a:latin typeface="Times New Roman" panose="02020603050405020304" pitchFamily="18" charset="0"/>
              </a:rPr>
              <a:t>求</a:t>
            </a:r>
          </a:p>
        </p:txBody>
      </p:sp>
      <p:sp>
        <p:nvSpPr>
          <p:cNvPr id="35858" name="Rectangle 18">
            <a:extLst>
              <a:ext uri="{FF2B5EF4-FFF2-40B4-BE49-F238E27FC236}">
                <a16:creationId xmlns:a16="http://schemas.microsoft.com/office/drawing/2014/main" id="{CEDE312C-FBBB-40CC-BF39-BD9943257158}"/>
              </a:ext>
            </a:extLst>
          </p:cNvPr>
          <p:cNvSpPr>
            <a:spLocks noChangeArrowheads="1"/>
          </p:cNvSpPr>
          <p:nvPr/>
        </p:nvSpPr>
        <p:spPr bwMode="auto">
          <a:xfrm>
            <a:off x="741363" y="2565400"/>
            <a:ext cx="53975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50000"/>
              </a:lnSpc>
            </a:pPr>
            <a:r>
              <a:rPr kumimoji="1" lang="en-US" altLang="zh-CN">
                <a:latin typeface="Times New Roman" panose="02020603050405020304" pitchFamily="18" charset="0"/>
              </a:rPr>
              <a:t>(1)</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855"/>
                                        </p:tgtEl>
                                        <p:attrNameLst>
                                          <p:attrName>style.visibility</p:attrName>
                                        </p:attrNameLst>
                                      </p:cBhvr>
                                      <p:to>
                                        <p:strVal val="visible"/>
                                      </p:to>
                                    </p:set>
                                    <p:animEffect transition="in" filter="wipe(left)">
                                      <p:cBhvr>
                                        <p:cTn id="7" dur="500"/>
                                        <p:tgtEl>
                                          <p:spTgt spid="358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3585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5849"/>
                                        </p:tgtEl>
                                        <p:attrNameLst>
                                          <p:attrName>style.visibility</p:attrName>
                                        </p:attrNameLst>
                                      </p:cBhvr>
                                      <p:to>
                                        <p:strVal val="visible"/>
                                      </p:to>
                                    </p:set>
                                    <p:animEffect transition="in" filter="wipe(left)">
                                      <p:cBhvr>
                                        <p:cTn id="16" dur="500"/>
                                        <p:tgtEl>
                                          <p:spTgt spid="3584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5851"/>
                                        </p:tgtEl>
                                        <p:attrNameLst>
                                          <p:attrName>style.visibility</p:attrName>
                                        </p:attrNameLst>
                                      </p:cBhvr>
                                      <p:to>
                                        <p:strVal val="visible"/>
                                      </p:to>
                                    </p:set>
                                    <p:animEffect transition="in" filter="wipe(left)">
                                      <p:cBhvr>
                                        <p:cTn id="21" dur="500"/>
                                        <p:tgtEl>
                                          <p:spTgt spid="3585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35850"/>
                                        </p:tgtEl>
                                        <p:attrNameLst>
                                          <p:attrName>style.visibility</p:attrName>
                                        </p:attrNameLst>
                                      </p:cBhvr>
                                      <p:to>
                                        <p:strVal val="visible"/>
                                      </p:to>
                                    </p:set>
                                    <p:animEffect transition="in" filter="wipe(left)">
                                      <p:cBhvr>
                                        <p:cTn id="26" dur="500"/>
                                        <p:tgtEl>
                                          <p:spTgt spid="3585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585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35844"/>
                                        </p:tgtEl>
                                        <p:attrNameLst>
                                          <p:attrName>style.visibility</p:attrName>
                                        </p:attrNameLst>
                                      </p:cBhvr>
                                      <p:to>
                                        <p:strVal val="visible"/>
                                      </p:to>
                                    </p:set>
                                    <p:animEffect transition="in" filter="wipe(left)">
                                      <p:cBhvr>
                                        <p:cTn id="35" dur="500"/>
                                        <p:tgtEl>
                                          <p:spTgt spid="3584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5853"/>
                                        </p:tgtEl>
                                        <p:attrNameLst>
                                          <p:attrName>style.visibility</p:attrName>
                                        </p:attrNameLst>
                                      </p:cBhvr>
                                      <p:to>
                                        <p:strVal val="visible"/>
                                      </p:to>
                                    </p:set>
                                    <p:animEffect transition="in" filter="wipe(left)">
                                      <p:cBhvr>
                                        <p:cTn id="40" dur="500"/>
                                        <p:tgtEl>
                                          <p:spTgt spid="3585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35845"/>
                                        </p:tgtEl>
                                        <p:attrNameLst>
                                          <p:attrName>style.visibility</p:attrName>
                                        </p:attrNameLst>
                                      </p:cBhvr>
                                      <p:to>
                                        <p:strVal val="visible"/>
                                      </p:to>
                                    </p:set>
                                    <p:animEffect transition="in" filter="wipe(left)">
                                      <p:cBhvr>
                                        <p:cTn id="45" dur="500"/>
                                        <p:tgtEl>
                                          <p:spTgt spid="35845"/>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35846"/>
                                        </p:tgtEl>
                                        <p:attrNameLst>
                                          <p:attrName>style.visibility</p:attrName>
                                        </p:attrNameLst>
                                      </p:cBhvr>
                                      <p:to>
                                        <p:strVal val="visible"/>
                                      </p:to>
                                    </p:set>
                                    <p:animEffect transition="in" filter="wipe(left)">
                                      <p:cBhvr>
                                        <p:cTn id="50" dur="500"/>
                                        <p:tgtEl>
                                          <p:spTgt spid="3584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35847"/>
                                        </p:tgtEl>
                                        <p:attrNameLst>
                                          <p:attrName>style.visibility</p:attrName>
                                        </p:attrNameLst>
                                      </p:cBhvr>
                                      <p:to>
                                        <p:strVal val="visible"/>
                                      </p:to>
                                    </p:set>
                                    <p:animEffect transition="in" filter="wipe(left)">
                                      <p:cBhvr>
                                        <p:cTn id="55" dur="500"/>
                                        <p:tgtEl>
                                          <p:spTgt spid="3584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35848"/>
                                        </p:tgtEl>
                                        <p:attrNameLst>
                                          <p:attrName>style.visibility</p:attrName>
                                        </p:attrNameLst>
                                      </p:cBhvr>
                                      <p:to>
                                        <p:strVal val="visible"/>
                                      </p:to>
                                    </p:set>
                                    <p:animEffect transition="in" filter="wipe(left)">
                                      <p:cBhvr>
                                        <p:cTn id="60" dur="500"/>
                                        <p:tgtEl>
                                          <p:spTgt spid="35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9" grpId="0" autoUpdateAnimBg="0"/>
      <p:bldP spid="35851" grpId="0" autoUpdateAnimBg="0"/>
      <p:bldP spid="35852" grpId="0" autoUpdateAnimBg="0"/>
      <p:bldP spid="35853" grpId="0" autoUpdateAnimBg="0"/>
      <p:bldP spid="35855" grpId="0" autoUpdateAnimBg="0"/>
      <p:bldP spid="35858"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a:extLst>
              <a:ext uri="{FF2B5EF4-FFF2-40B4-BE49-F238E27FC236}">
                <a16:creationId xmlns:a16="http://schemas.microsoft.com/office/drawing/2014/main" id="{6AF8352B-22E2-40B4-BBA3-454ABBB73B46}"/>
              </a:ext>
            </a:extLst>
          </p:cNvPr>
          <p:cNvGraphicFramePr>
            <a:graphicFrameLocks noChangeAspect="1"/>
          </p:cNvGraphicFramePr>
          <p:nvPr/>
        </p:nvGraphicFramePr>
        <p:xfrm>
          <a:off x="2016125" y="2579688"/>
          <a:ext cx="5373688" cy="417512"/>
        </p:xfrm>
        <a:graphic>
          <a:graphicData uri="http://schemas.openxmlformats.org/presentationml/2006/ole">
            <mc:AlternateContent xmlns:mc="http://schemas.openxmlformats.org/markup-compatibility/2006">
              <mc:Choice xmlns:v="urn:schemas-microsoft-com:vml" Requires="v">
                <p:oleObj spid="_x0000_s17436" name="Equation" r:id="rId3" imgW="5283463" imgH="317412" progId="Equation.DSMT4">
                  <p:embed/>
                </p:oleObj>
              </mc:Choice>
              <mc:Fallback>
                <p:oleObj name="Equation" r:id="rId3" imgW="5283463" imgH="317412"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125" y="2579688"/>
                        <a:ext cx="5373688"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67" name="Object 3">
            <a:extLst>
              <a:ext uri="{FF2B5EF4-FFF2-40B4-BE49-F238E27FC236}">
                <a16:creationId xmlns:a16="http://schemas.microsoft.com/office/drawing/2014/main" id="{6373FC5B-1891-4E4E-BDB8-75481981ABB4}"/>
              </a:ext>
            </a:extLst>
          </p:cNvPr>
          <p:cNvGraphicFramePr>
            <a:graphicFrameLocks noChangeAspect="1"/>
          </p:cNvGraphicFramePr>
          <p:nvPr/>
        </p:nvGraphicFramePr>
        <p:xfrm>
          <a:off x="3095625" y="3152775"/>
          <a:ext cx="2632075" cy="420688"/>
        </p:xfrm>
        <a:graphic>
          <a:graphicData uri="http://schemas.openxmlformats.org/presentationml/2006/ole">
            <mc:AlternateContent xmlns:mc="http://schemas.openxmlformats.org/markup-compatibility/2006">
              <mc:Choice xmlns:v="urn:schemas-microsoft-com:vml" Requires="v">
                <p:oleObj spid="_x0000_s17437" name="Equation" r:id="rId5" imgW="2527308" imgH="317412" progId="Equation.DSMT4">
                  <p:embed/>
                </p:oleObj>
              </mc:Choice>
              <mc:Fallback>
                <p:oleObj name="Equation" r:id="rId5" imgW="2527308" imgH="317412"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5625" y="3152775"/>
                        <a:ext cx="2632075"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68" name="Object 4">
            <a:extLst>
              <a:ext uri="{FF2B5EF4-FFF2-40B4-BE49-F238E27FC236}">
                <a16:creationId xmlns:a16="http://schemas.microsoft.com/office/drawing/2014/main" id="{E96C6ECC-D247-4D31-8A1D-869EC4134649}"/>
              </a:ext>
            </a:extLst>
          </p:cNvPr>
          <p:cNvGraphicFramePr>
            <a:graphicFrameLocks/>
          </p:cNvGraphicFramePr>
          <p:nvPr/>
        </p:nvGraphicFramePr>
        <p:xfrm>
          <a:off x="2039938" y="1500188"/>
          <a:ext cx="5368925" cy="420687"/>
        </p:xfrm>
        <a:graphic>
          <a:graphicData uri="http://schemas.openxmlformats.org/presentationml/2006/ole">
            <mc:AlternateContent xmlns:mc="http://schemas.openxmlformats.org/markup-compatibility/2006">
              <mc:Choice xmlns:v="urn:schemas-microsoft-com:vml" Requires="v">
                <p:oleObj spid="_x0000_s17438" name="Equation" r:id="rId7" imgW="5283463" imgH="317412" progId="Equation.DSMT4">
                  <p:embed/>
                </p:oleObj>
              </mc:Choice>
              <mc:Fallback>
                <p:oleObj name="Equation" r:id="rId7" imgW="5283463" imgH="317412" progId="Equation.DSMT4">
                  <p:embed/>
                  <p:pic>
                    <p:nvPicPr>
                      <p:cNvPr id="0" name="Object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9938" y="1500188"/>
                        <a:ext cx="5368925"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69" name="Object 5">
            <a:extLst>
              <a:ext uri="{FF2B5EF4-FFF2-40B4-BE49-F238E27FC236}">
                <a16:creationId xmlns:a16="http://schemas.microsoft.com/office/drawing/2014/main" id="{488ED34E-F3F1-49FD-B0DE-8B4535D8BD56}"/>
              </a:ext>
            </a:extLst>
          </p:cNvPr>
          <p:cNvGraphicFramePr>
            <a:graphicFrameLocks noChangeAspect="1"/>
          </p:cNvGraphicFramePr>
          <p:nvPr/>
        </p:nvGraphicFramePr>
        <p:xfrm>
          <a:off x="3127375" y="1989138"/>
          <a:ext cx="2657475" cy="417512"/>
        </p:xfrm>
        <a:graphic>
          <a:graphicData uri="http://schemas.openxmlformats.org/presentationml/2006/ole">
            <mc:AlternateContent xmlns:mc="http://schemas.openxmlformats.org/markup-compatibility/2006">
              <mc:Choice xmlns:v="urn:schemas-microsoft-com:vml" Requires="v">
                <p:oleObj spid="_x0000_s17439" name="Equation" r:id="rId9" imgW="2571499" imgH="317412" progId="Equation.DSMT4">
                  <p:embed/>
                </p:oleObj>
              </mc:Choice>
              <mc:Fallback>
                <p:oleObj name="Equation" r:id="rId9" imgW="2571499" imgH="317412"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7375" y="1989138"/>
                        <a:ext cx="2657475"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0" name="Object 6">
            <a:extLst>
              <a:ext uri="{FF2B5EF4-FFF2-40B4-BE49-F238E27FC236}">
                <a16:creationId xmlns:a16="http://schemas.microsoft.com/office/drawing/2014/main" id="{F0CAAE1B-9FE6-46B9-B82D-B752CA003323}"/>
              </a:ext>
            </a:extLst>
          </p:cNvPr>
          <p:cNvGraphicFramePr>
            <a:graphicFrameLocks noChangeAspect="1"/>
          </p:cNvGraphicFramePr>
          <p:nvPr/>
        </p:nvGraphicFramePr>
        <p:xfrm>
          <a:off x="2051050" y="3789363"/>
          <a:ext cx="4883150" cy="417512"/>
        </p:xfrm>
        <a:graphic>
          <a:graphicData uri="http://schemas.openxmlformats.org/presentationml/2006/ole">
            <mc:AlternateContent xmlns:mc="http://schemas.openxmlformats.org/markup-compatibility/2006">
              <mc:Choice xmlns:v="urn:schemas-microsoft-com:vml" Requires="v">
                <p:oleObj spid="_x0000_s17440" name="Equation" r:id="rId11" imgW="4806831" imgH="317412" progId="Equation.DSMT4">
                  <p:embed/>
                </p:oleObj>
              </mc:Choice>
              <mc:Fallback>
                <p:oleObj name="Equation" r:id="rId11" imgW="4806831" imgH="317412"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1050" y="3789363"/>
                        <a:ext cx="4883150"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1" name="Object 7">
            <a:extLst>
              <a:ext uri="{FF2B5EF4-FFF2-40B4-BE49-F238E27FC236}">
                <a16:creationId xmlns:a16="http://schemas.microsoft.com/office/drawing/2014/main" id="{586CC4F4-5BAA-49D5-874E-51655D79A599}"/>
              </a:ext>
            </a:extLst>
          </p:cNvPr>
          <p:cNvGraphicFramePr>
            <a:graphicFrameLocks noChangeAspect="1"/>
          </p:cNvGraphicFramePr>
          <p:nvPr/>
        </p:nvGraphicFramePr>
        <p:xfrm>
          <a:off x="2987675" y="4221163"/>
          <a:ext cx="3238500" cy="914400"/>
        </p:xfrm>
        <a:graphic>
          <a:graphicData uri="http://schemas.openxmlformats.org/presentationml/2006/ole">
            <mc:AlternateContent xmlns:mc="http://schemas.openxmlformats.org/markup-compatibility/2006">
              <mc:Choice xmlns:v="urn:schemas-microsoft-com:vml" Requires="v">
                <p:oleObj spid="_x0000_s17441" name="Equation" r:id="rId13" imgW="3143353" imgH="819281" progId="Equation.DSMT4">
                  <p:embed/>
                </p:oleObj>
              </mc:Choice>
              <mc:Fallback>
                <p:oleObj name="Equation" r:id="rId13" imgW="3143353" imgH="819281"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87675" y="4221163"/>
                        <a:ext cx="32385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2" name="Object 8">
            <a:extLst>
              <a:ext uri="{FF2B5EF4-FFF2-40B4-BE49-F238E27FC236}">
                <a16:creationId xmlns:a16="http://schemas.microsoft.com/office/drawing/2014/main" id="{AB2EAF1F-A027-4121-8C05-95B8CF5C7E88}"/>
              </a:ext>
            </a:extLst>
          </p:cNvPr>
          <p:cNvGraphicFramePr>
            <a:graphicFrameLocks noChangeAspect="1"/>
          </p:cNvGraphicFramePr>
          <p:nvPr/>
        </p:nvGraphicFramePr>
        <p:xfrm>
          <a:off x="1970088" y="4979988"/>
          <a:ext cx="5554662" cy="901700"/>
        </p:xfrm>
        <a:graphic>
          <a:graphicData uri="http://schemas.openxmlformats.org/presentationml/2006/ole">
            <mc:AlternateContent xmlns:mc="http://schemas.openxmlformats.org/markup-compatibility/2006">
              <mc:Choice xmlns:v="urn:schemas-microsoft-com:vml" Requires="v">
                <p:oleObj spid="_x0000_s17442" name="Equation" r:id="rId15" imgW="5460753" imgH="806669" progId="Equation.DSMT4">
                  <p:embed/>
                </p:oleObj>
              </mc:Choice>
              <mc:Fallback>
                <p:oleObj name="Equation" r:id="rId15" imgW="5460753" imgH="806669" progId="Equation.DSMT4">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70088" y="4979988"/>
                        <a:ext cx="5554662"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3" name="Object 9">
            <a:extLst>
              <a:ext uri="{FF2B5EF4-FFF2-40B4-BE49-F238E27FC236}">
                <a16:creationId xmlns:a16="http://schemas.microsoft.com/office/drawing/2014/main" id="{8CEFFC42-A8B5-4335-A0D6-9445FF633F50}"/>
              </a:ext>
            </a:extLst>
          </p:cNvPr>
          <p:cNvGraphicFramePr>
            <a:graphicFrameLocks noChangeAspect="1"/>
          </p:cNvGraphicFramePr>
          <p:nvPr/>
        </p:nvGraphicFramePr>
        <p:xfrm>
          <a:off x="2703513" y="5949950"/>
          <a:ext cx="4354512" cy="431800"/>
        </p:xfrm>
        <a:graphic>
          <a:graphicData uri="http://schemas.openxmlformats.org/presentationml/2006/ole">
            <mc:AlternateContent xmlns:mc="http://schemas.openxmlformats.org/markup-compatibility/2006">
              <mc:Choice xmlns:v="urn:schemas-microsoft-com:vml" Requires="v">
                <p:oleObj spid="_x0000_s17443" name="Equation" r:id="rId17" imgW="4254442" imgH="330025" progId="Equation.DSMT4">
                  <p:embed/>
                </p:oleObj>
              </mc:Choice>
              <mc:Fallback>
                <p:oleObj name="Equation" r:id="rId17" imgW="4254442" imgH="330025" progId="Equation.DSMT4">
                  <p:embed/>
                  <p:pic>
                    <p:nvPicPr>
                      <p:cNvPr id="0"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03513" y="5949950"/>
                        <a:ext cx="4354512"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74" name="Rectangle 10">
            <a:extLst>
              <a:ext uri="{FF2B5EF4-FFF2-40B4-BE49-F238E27FC236}">
                <a16:creationId xmlns:a16="http://schemas.microsoft.com/office/drawing/2014/main" id="{B0DA4E71-8A91-416C-8115-D4DAF2362589}"/>
              </a:ext>
            </a:extLst>
          </p:cNvPr>
          <p:cNvSpPr>
            <a:spLocks noChangeArrowheads="1"/>
          </p:cNvSpPr>
          <p:nvPr/>
        </p:nvSpPr>
        <p:spPr bwMode="auto">
          <a:xfrm>
            <a:off x="179388" y="333375"/>
            <a:ext cx="7445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en-US" altLang="zh-CN">
                <a:solidFill>
                  <a:srgbClr val="66FFFF"/>
                </a:solidFill>
                <a:latin typeface="宋体" panose="02010600030101010101" pitchFamily="2" charset="-122"/>
              </a:rPr>
              <a:t>b.</a:t>
            </a:r>
            <a:r>
              <a:rPr kumimoji="1" lang="zh-CN" altLang="en-US">
                <a:solidFill>
                  <a:srgbClr val="66FFFF"/>
                </a:solidFill>
                <a:latin typeface="宋体" panose="02010600030101010101" pitchFamily="2" charset="-122"/>
              </a:rPr>
              <a:t>分析法（由各量物理意义，分析相位关系）</a:t>
            </a:r>
          </a:p>
        </p:txBody>
      </p:sp>
      <p:graphicFrame>
        <p:nvGraphicFramePr>
          <p:cNvPr id="36875" name="Object 11">
            <a:extLst>
              <a:ext uri="{FF2B5EF4-FFF2-40B4-BE49-F238E27FC236}">
                <a16:creationId xmlns:a16="http://schemas.microsoft.com/office/drawing/2014/main" id="{37B4CEFB-9756-4480-92E2-CADB05019250}"/>
              </a:ext>
            </a:extLst>
          </p:cNvPr>
          <p:cNvGraphicFramePr>
            <a:graphicFrameLocks/>
          </p:cNvGraphicFramePr>
          <p:nvPr/>
        </p:nvGraphicFramePr>
        <p:xfrm>
          <a:off x="3130550" y="909638"/>
          <a:ext cx="2628900" cy="463550"/>
        </p:xfrm>
        <a:graphic>
          <a:graphicData uri="http://schemas.openxmlformats.org/presentationml/2006/ole">
            <mc:AlternateContent xmlns:mc="http://schemas.openxmlformats.org/markup-compatibility/2006">
              <mc:Choice xmlns:v="urn:schemas-microsoft-com:vml" Requires="v">
                <p:oleObj spid="_x0000_s17444" name="Equation" r:id="rId19" imgW="2527308" imgH="330025" progId="Equation.DSMT4">
                  <p:embed/>
                </p:oleObj>
              </mc:Choice>
              <mc:Fallback>
                <p:oleObj name="Equation" r:id="rId19" imgW="2527308" imgH="330025" progId="Equation.DSMT4">
                  <p:embed/>
                  <p:pic>
                    <p:nvPicPr>
                      <p:cNvPr id="0" name="Object 11"/>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30550" y="909638"/>
                        <a:ext cx="26289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76" name="Rectangle 12">
            <a:extLst>
              <a:ext uri="{FF2B5EF4-FFF2-40B4-BE49-F238E27FC236}">
                <a16:creationId xmlns:a16="http://schemas.microsoft.com/office/drawing/2014/main" id="{7A2DE17F-E376-4066-8417-35861C6BE26C}"/>
              </a:ext>
            </a:extLst>
          </p:cNvPr>
          <p:cNvSpPr>
            <a:spLocks noChangeArrowheads="1"/>
          </p:cNvSpPr>
          <p:nvPr/>
        </p:nvSpPr>
        <p:spPr bwMode="auto">
          <a:xfrm>
            <a:off x="423863" y="865188"/>
            <a:ext cx="1479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r>
              <a:rPr kumimoji="1" lang="zh-CN" altLang="en-US">
                <a:solidFill>
                  <a:srgbClr val="66FFFF"/>
                </a:solidFill>
                <a:latin typeface="宋体" panose="02010600030101010101" pitchFamily="2" charset="-122"/>
              </a:rPr>
              <a:t>振幅</a:t>
            </a:r>
          </a:p>
        </p:txBody>
      </p:sp>
      <p:sp>
        <p:nvSpPr>
          <p:cNvPr id="36877" name="Rectangle 13">
            <a:extLst>
              <a:ext uri="{FF2B5EF4-FFF2-40B4-BE49-F238E27FC236}">
                <a16:creationId xmlns:a16="http://schemas.microsoft.com/office/drawing/2014/main" id="{D20507E9-267E-473A-8E01-1335654DD423}"/>
              </a:ext>
            </a:extLst>
          </p:cNvPr>
          <p:cNvSpPr>
            <a:spLocks noChangeArrowheads="1"/>
          </p:cNvSpPr>
          <p:nvPr/>
        </p:nvSpPr>
        <p:spPr bwMode="auto">
          <a:xfrm>
            <a:off x="725488" y="1428750"/>
            <a:ext cx="9223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r>
              <a:rPr kumimoji="1" lang="zh-CN" altLang="en-US">
                <a:solidFill>
                  <a:srgbClr val="66FFFF"/>
                </a:solidFill>
                <a:latin typeface="宋体" panose="02010600030101010101" pitchFamily="2" charset="-122"/>
              </a:rPr>
              <a:t>波长</a:t>
            </a:r>
          </a:p>
        </p:txBody>
      </p:sp>
      <p:sp>
        <p:nvSpPr>
          <p:cNvPr id="36878" name="Rectangle 14">
            <a:extLst>
              <a:ext uri="{FF2B5EF4-FFF2-40B4-BE49-F238E27FC236}">
                <a16:creationId xmlns:a16="http://schemas.microsoft.com/office/drawing/2014/main" id="{0EE88BA0-9272-489B-8DC9-2DF3DA5381FB}"/>
              </a:ext>
            </a:extLst>
          </p:cNvPr>
          <p:cNvSpPr>
            <a:spLocks noChangeArrowheads="1"/>
          </p:cNvSpPr>
          <p:nvPr/>
        </p:nvSpPr>
        <p:spPr bwMode="auto">
          <a:xfrm>
            <a:off x="665163" y="2538413"/>
            <a:ext cx="995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r>
              <a:rPr kumimoji="1" lang="zh-CN" altLang="en-US">
                <a:solidFill>
                  <a:srgbClr val="66FFFF"/>
                </a:solidFill>
                <a:latin typeface="宋体" panose="02010600030101010101" pitchFamily="2" charset="-122"/>
              </a:rPr>
              <a:t>周期</a:t>
            </a:r>
          </a:p>
        </p:txBody>
      </p:sp>
      <p:sp>
        <p:nvSpPr>
          <p:cNvPr id="36879" name="Rectangle 15">
            <a:extLst>
              <a:ext uri="{FF2B5EF4-FFF2-40B4-BE49-F238E27FC236}">
                <a16:creationId xmlns:a16="http://schemas.microsoft.com/office/drawing/2014/main" id="{C5C2B989-8C73-405D-A114-DEFC9C31EA69}"/>
              </a:ext>
            </a:extLst>
          </p:cNvPr>
          <p:cNvSpPr>
            <a:spLocks noChangeArrowheads="1"/>
          </p:cNvSpPr>
          <p:nvPr/>
        </p:nvSpPr>
        <p:spPr bwMode="auto">
          <a:xfrm>
            <a:off x="677863" y="3716338"/>
            <a:ext cx="9826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r>
              <a:rPr kumimoji="1" lang="zh-CN" altLang="en-US">
                <a:solidFill>
                  <a:srgbClr val="66FFFF"/>
                </a:solidFill>
                <a:latin typeface="宋体" panose="02010600030101010101" pitchFamily="2" charset="-122"/>
              </a:rPr>
              <a:t>波速</a:t>
            </a:r>
          </a:p>
        </p:txBody>
      </p:sp>
      <p:sp>
        <p:nvSpPr>
          <p:cNvPr id="36880" name="Text Box 16">
            <a:extLst>
              <a:ext uri="{FF2B5EF4-FFF2-40B4-BE49-F238E27FC236}">
                <a16:creationId xmlns:a16="http://schemas.microsoft.com/office/drawing/2014/main" id="{63B2424E-6F0F-49EC-B8A7-A0AF34C184FA}"/>
              </a:ext>
            </a:extLst>
          </p:cNvPr>
          <p:cNvSpPr txBox="1">
            <a:spLocks noChangeArrowheads="1"/>
          </p:cNvSpPr>
          <p:nvPr/>
        </p:nvSpPr>
        <p:spPr bwMode="auto">
          <a:xfrm>
            <a:off x="746125" y="5183188"/>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Times New Roman" panose="02020603050405020304" pitchFamily="18" charset="0"/>
              </a:rPr>
              <a:t>(2)</a:t>
            </a:r>
          </a:p>
        </p:txBody>
      </p:sp>
      <p:graphicFrame>
        <p:nvGraphicFramePr>
          <p:cNvPr id="36881" name="Object 17">
            <a:extLst>
              <a:ext uri="{FF2B5EF4-FFF2-40B4-BE49-F238E27FC236}">
                <a16:creationId xmlns:a16="http://schemas.microsoft.com/office/drawing/2014/main" id="{39F22A45-4ADC-4C04-9223-F5B5A36A6656}"/>
              </a:ext>
            </a:extLst>
          </p:cNvPr>
          <p:cNvGraphicFramePr>
            <a:graphicFrameLocks noChangeAspect="1"/>
          </p:cNvGraphicFramePr>
          <p:nvPr/>
        </p:nvGraphicFramePr>
        <p:xfrm>
          <a:off x="7235825" y="6054725"/>
          <a:ext cx="546100" cy="254000"/>
        </p:xfrm>
        <a:graphic>
          <a:graphicData uri="http://schemas.openxmlformats.org/presentationml/2006/ole">
            <mc:AlternateContent xmlns:mc="http://schemas.openxmlformats.org/markup-compatibility/2006">
              <mc:Choice xmlns:v="urn:schemas-microsoft-com:vml" Requires="v">
                <p:oleObj spid="_x0000_s17445" name="Equation" r:id="rId21" imgW="444541" imgH="158706" progId="Equation.DSMT4">
                  <p:embed/>
                </p:oleObj>
              </mc:Choice>
              <mc:Fallback>
                <p:oleObj name="Equation" r:id="rId21" imgW="444541" imgH="158706" progId="Equation.DSMT4">
                  <p:embed/>
                  <p:pic>
                    <p:nvPicPr>
                      <p:cNvPr id="0" name="Object 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235825" y="6054725"/>
                        <a:ext cx="5461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74"/>
                                        </p:tgtEl>
                                        <p:attrNameLst>
                                          <p:attrName>style.visibility</p:attrName>
                                        </p:attrNameLst>
                                      </p:cBhvr>
                                      <p:to>
                                        <p:strVal val="visible"/>
                                      </p:to>
                                    </p:set>
                                    <p:animEffect transition="in" filter="wipe(left)">
                                      <p:cBhvr>
                                        <p:cTn id="7" dur="500"/>
                                        <p:tgtEl>
                                          <p:spTgt spid="368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876"/>
                                        </p:tgtEl>
                                        <p:attrNameLst>
                                          <p:attrName>style.visibility</p:attrName>
                                        </p:attrNameLst>
                                      </p:cBhvr>
                                      <p:to>
                                        <p:strVal val="visible"/>
                                      </p:to>
                                    </p:set>
                                    <p:animEffect transition="in" filter="wipe(left)">
                                      <p:cBhvr>
                                        <p:cTn id="12" dur="500"/>
                                        <p:tgtEl>
                                          <p:spTgt spid="368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6875"/>
                                        </p:tgtEl>
                                        <p:attrNameLst>
                                          <p:attrName>style.visibility</p:attrName>
                                        </p:attrNameLst>
                                      </p:cBhvr>
                                      <p:to>
                                        <p:strVal val="visible"/>
                                      </p:to>
                                    </p:set>
                                    <p:animEffect transition="in" filter="wipe(left)">
                                      <p:cBhvr>
                                        <p:cTn id="17" dur="500"/>
                                        <p:tgtEl>
                                          <p:spTgt spid="3687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6877"/>
                                        </p:tgtEl>
                                        <p:attrNameLst>
                                          <p:attrName>style.visibility</p:attrName>
                                        </p:attrNameLst>
                                      </p:cBhvr>
                                      <p:to>
                                        <p:strVal val="visible"/>
                                      </p:to>
                                    </p:set>
                                    <p:animEffect transition="in" filter="wipe(left)">
                                      <p:cBhvr>
                                        <p:cTn id="22" dur="500"/>
                                        <p:tgtEl>
                                          <p:spTgt spid="3687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6868"/>
                                        </p:tgtEl>
                                        <p:attrNameLst>
                                          <p:attrName>style.visibility</p:attrName>
                                        </p:attrNameLst>
                                      </p:cBhvr>
                                      <p:to>
                                        <p:strVal val="visible"/>
                                      </p:to>
                                    </p:set>
                                    <p:animEffect transition="in" filter="wipe(left)">
                                      <p:cBhvr>
                                        <p:cTn id="27" dur="500"/>
                                        <p:tgtEl>
                                          <p:spTgt spid="3686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6869"/>
                                        </p:tgtEl>
                                        <p:attrNameLst>
                                          <p:attrName>style.visibility</p:attrName>
                                        </p:attrNameLst>
                                      </p:cBhvr>
                                      <p:to>
                                        <p:strVal val="visible"/>
                                      </p:to>
                                    </p:set>
                                    <p:animEffect transition="in" filter="wipe(left)">
                                      <p:cBhvr>
                                        <p:cTn id="32" dur="500"/>
                                        <p:tgtEl>
                                          <p:spTgt spid="3686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6878"/>
                                        </p:tgtEl>
                                        <p:attrNameLst>
                                          <p:attrName>style.visibility</p:attrName>
                                        </p:attrNameLst>
                                      </p:cBhvr>
                                      <p:to>
                                        <p:strVal val="visible"/>
                                      </p:to>
                                    </p:set>
                                    <p:animEffect transition="in" filter="wipe(left)">
                                      <p:cBhvr>
                                        <p:cTn id="37" dur="500"/>
                                        <p:tgtEl>
                                          <p:spTgt spid="3687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6866"/>
                                        </p:tgtEl>
                                        <p:attrNameLst>
                                          <p:attrName>style.visibility</p:attrName>
                                        </p:attrNameLst>
                                      </p:cBhvr>
                                      <p:to>
                                        <p:strVal val="visible"/>
                                      </p:to>
                                    </p:set>
                                    <p:animEffect transition="in" filter="wipe(left)">
                                      <p:cBhvr>
                                        <p:cTn id="42" dur="500"/>
                                        <p:tgtEl>
                                          <p:spTgt spid="3686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6867"/>
                                        </p:tgtEl>
                                        <p:attrNameLst>
                                          <p:attrName>style.visibility</p:attrName>
                                        </p:attrNameLst>
                                      </p:cBhvr>
                                      <p:to>
                                        <p:strVal val="visible"/>
                                      </p:to>
                                    </p:set>
                                    <p:animEffect transition="in" filter="wipe(left)">
                                      <p:cBhvr>
                                        <p:cTn id="47" dur="500"/>
                                        <p:tgtEl>
                                          <p:spTgt spid="3686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6879"/>
                                        </p:tgtEl>
                                        <p:attrNameLst>
                                          <p:attrName>style.visibility</p:attrName>
                                        </p:attrNameLst>
                                      </p:cBhvr>
                                      <p:to>
                                        <p:strVal val="visible"/>
                                      </p:to>
                                    </p:set>
                                    <p:animEffect transition="in" filter="wipe(left)">
                                      <p:cBhvr>
                                        <p:cTn id="52" dur="500"/>
                                        <p:tgtEl>
                                          <p:spTgt spid="3687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36870"/>
                                        </p:tgtEl>
                                        <p:attrNameLst>
                                          <p:attrName>style.visibility</p:attrName>
                                        </p:attrNameLst>
                                      </p:cBhvr>
                                      <p:to>
                                        <p:strVal val="visible"/>
                                      </p:to>
                                    </p:set>
                                    <p:animEffect transition="in" filter="wipe(left)">
                                      <p:cBhvr>
                                        <p:cTn id="57" dur="500"/>
                                        <p:tgtEl>
                                          <p:spTgt spid="3687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36871"/>
                                        </p:tgtEl>
                                        <p:attrNameLst>
                                          <p:attrName>style.visibility</p:attrName>
                                        </p:attrNameLst>
                                      </p:cBhvr>
                                      <p:to>
                                        <p:strVal val="visible"/>
                                      </p:to>
                                    </p:set>
                                    <p:animEffect transition="in" filter="wipe(left)">
                                      <p:cBhvr>
                                        <p:cTn id="62" dur="500"/>
                                        <p:tgtEl>
                                          <p:spTgt spid="3687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6880"/>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36872"/>
                                        </p:tgtEl>
                                        <p:attrNameLst>
                                          <p:attrName>style.visibility</p:attrName>
                                        </p:attrNameLst>
                                      </p:cBhvr>
                                      <p:to>
                                        <p:strVal val="visible"/>
                                      </p:to>
                                    </p:set>
                                    <p:animEffect transition="in" filter="wipe(left)">
                                      <p:cBhvr>
                                        <p:cTn id="71" dur="500"/>
                                        <p:tgtEl>
                                          <p:spTgt spid="36872"/>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36873"/>
                                        </p:tgtEl>
                                        <p:attrNameLst>
                                          <p:attrName>style.visibility</p:attrName>
                                        </p:attrNameLst>
                                      </p:cBhvr>
                                      <p:to>
                                        <p:strVal val="visible"/>
                                      </p:to>
                                    </p:set>
                                    <p:animEffect transition="in" filter="wipe(left)">
                                      <p:cBhvr>
                                        <p:cTn id="76" dur="500"/>
                                        <p:tgtEl>
                                          <p:spTgt spid="36873"/>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nodeType="clickEffect">
                                  <p:stCondLst>
                                    <p:cond delay="0"/>
                                  </p:stCondLst>
                                  <p:childTnLst>
                                    <p:set>
                                      <p:cBhvr>
                                        <p:cTn id="80" dur="1" fill="hold">
                                          <p:stCondLst>
                                            <p:cond delay="0"/>
                                          </p:stCondLst>
                                        </p:cTn>
                                        <p:tgtEl>
                                          <p:spTgt spid="36881"/>
                                        </p:tgtEl>
                                        <p:attrNameLst>
                                          <p:attrName>style.visibility</p:attrName>
                                        </p:attrNameLst>
                                      </p:cBhvr>
                                      <p:to>
                                        <p:strVal val="visible"/>
                                      </p:to>
                                    </p:set>
                                    <p:animEffect transition="in" filter="wipe(left)">
                                      <p:cBhvr>
                                        <p:cTn id="81" dur="500"/>
                                        <p:tgtEl>
                                          <p:spTgt spid="36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4" grpId="0" autoUpdateAnimBg="0"/>
      <p:bldP spid="36876" grpId="0" autoUpdateAnimBg="0"/>
      <p:bldP spid="36877" grpId="0" autoUpdateAnimBg="0"/>
      <p:bldP spid="36878" grpId="0" autoUpdateAnimBg="0"/>
      <p:bldP spid="36879" grpId="0" autoUpdateAnimBg="0"/>
      <p:bldP spid="3688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FEEE4012-021A-4AED-9BE4-DD38D34CA292}"/>
              </a:ext>
            </a:extLst>
          </p:cNvPr>
          <p:cNvSpPr txBox="1">
            <a:spLocks noChangeArrowheads="1"/>
          </p:cNvSpPr>
          <p:nvPr/>
        </p:nvSpPr>
        <p:spPr bwMode="auto">
          <a:xfrm>
            <a:off x="146050" y="115888"/>
            <a:ext cx="8893175" cy="1971675"/>
          </a:xfrm>
          <a:prstGeom prst="rect">
            <a:avLst/>
          </a:prstGeom>
          <a:noFill/>
          <a:ln>
            <a:noFill/>
          </a:ln>
          <a:effectLst/>
        </p:spPr>
        <p:txBody>
          <a:bodyPr>
            <a:spAutoFit/>
          </a:bodyPr>
          <a:lstStyle>
            <a:lvl1pPr eaLnBrk="0" hangingPunct="0">
              <a:defRPr sz="2400" b="1">
                <a:solidFill>
                  <a:schemeClr val="bg1"/>
                </a:solidFill>
                <a:latin typeface="Arial" charset="0"/>
                <a:ea typeface="宋体" pitchFamily="2" charset="-122"/>
              </a:defRPr>
            </a:lvl1pPr>
            <a:lvl2pPr marL="742950" indent="-285750" eaLnBrk="0" hangingPunct="0">
              <a:defRPr sz="2400" b="1">
                <a:solidFill>
                  <a:schemeClr val="bg1"/>
                </a:solidFill>
                <a:latin typeface="Arial" charset="0"/>
                <a:ea typeface="宋体" pitchFamily="2" charset="-122"/>
              </a:defRPr>
            </a:lvl2pPr>
            <a:lvl3pPr marL="1143000" indent="-228600" eaLnBrk="0" hangingPunct="0">
              <a:defRPr sz="2400" b="1">
                <a:solidFill>
                  <a:schemeClr val="bg1"/>
                </a:solidFill>
                <a:latin typeface="Arial" charset="0"/>
                <a:ea typeface="宋体" pitchFamily="2" charset="-122"/>
              </a:defRPr>
            </a:lvl3pPr>
            <a:lvl4pPr marL="1600200" indent="-228600" eaLnBrk="0" hangingPunct="0">
              <a:defRPr sz="2400" b="1">
                <a:solidFill>
                  <a:schemeClr val="bg1"/>
                </a:solidFill>
                <a:latin typeface="Arial" charset="0"/>
                <a:ea typeface="宋体" pitchFamily="2" charset="-122"/>
              </a:defRPr>
            </a:lvl4pPr>
            <a:lvl5pPr marL="2057400" indent="-228600" eaLnBrk="0" hangingPunct="0">
              <a:defRPr sz="2400" b="1">
                <a:solidFill>
                  <a:schemeClr val="bg1"/>
                </a:solidFill>
                <a:latin typeface="Arial" charset="0"/>
                <a:ea typeface="宋体" pitchFamily="2" charset="-122"/>
              </a:defRPr>
            </a:lvl5pPr>
            <a:lvl6pPr marL="2514600" indent="-228600" eaLnBrk="0" fontAlgn="base" hangingPunct="0">
              <a:spcBef>
                <a:spcPct val="0"/>
              </a:spcBef>
              <a:spcAft>
                <a:spcPct val="0"/>
              </a:spcAft>
              <a:defRPr sz="2400" b="1">
                <a:solidFill>
                  <a:schemeClr val="bg1"/>
                </a:solidFill>
                <a:latin typeface="Arial" charset="0"/>
                <a:ea typeface="宋体" pitchFamily="2" charset="-122"/>
              </a:defRPr>
            </a:lvl6pPr>
            <a:lvl7pPr marL="2971800" indent="-228600" eaLnBrk="0" fontAlgn="base" hangingPunct="0">
              <a:spcBef>
                <a:spcPct val="0"/>
              </a:spcBef>
              <a:spcAft>
                <a:spcPct val="0"/>
              </a:spcAft>
              <a:defRPr sz="2400" b="1">
                <a:solidFill>
                  <a:schemeClr val="bg1"/>
                </a:solidFill>
                <a:latin typeface="Arial" charset="0"/>
                <a:ea typeface="宋体" pitchFamily="2" charset="-122"/>
              </a:defRPr>
            </a:lvl7pPr>
            <a:lvl8pPr marL="3429000" indent="-228600" eaLnBrk="0" fontAlgn="base" hangingPunct="0">
              <a:spcBef>
                <a:spcPct val="0"/>
              </a:spcBef>
              <a:spcAft>
                <a:spcPct val="0"/>
              </a:spcAft>
              <a:defRPr sz="2400" b="1">
                <a:solidFill>
                  <a:schemeClr val="bg1"/>
                </a:solidFill>
                <a:latin typeface="Arial" charset="0"/>
                <a:ea typeface="宋体" pitchFamily="2" charset="-122"/>
              </a:defRPr>
            </a:lvl8pPr>
            <a:lvl9pPr marL="3886200" indent="-228600" eaLnBrk="0" fontAlgn="base" hangingPunct="0">
              <a:spcBef>
                <a:spcPct val="0"/>
              </a:spcBef>
              <a:spcAft>
                <a:spcPct val="0"/>
              </a:spcAft>
              <a:defRPr sz="2400" b="1">
                <a:solidFill>
                  <a:schemeClr val="bg1"/>
                </a:solidFill>
                <a:latin typeface="Arial" charset="0"/>
                <a:ea typeface="宋体" pitchFamily="2" charset="-122"/>
              </a:defRPr>
            </a:lvl9pPr>
          </a:lstStyle>
          <a:p>
            <a:pPr algn="just" eaLnBrk="1" hangingPunct="1">
              <a:lnSpc>
                <a:spcPct val="110000"/>
              </a:lnSpc>
              <a:defRPr/>
            </a:pPr>
            <a:r>
              <a:rPr lang="zh-CN" altLang="en-US">
                <a:latin typeface="+mn-lt"/>
              </a:rPr>
              <a:t>例</a:t>
            </a:r>
            <a:r>
              <a:rPr lang="en-US" altLang="zh-CN">
                <a:latin typeface="+mn-lt"/>
              </a:rPr>
              <a:t>2</a:t>
            </a:r>
            <a:r>
              <a:rPr lang="zh-CN" altLang="en-US">
                <a:latin typeface="+mn-lt"/>
              </a:rPr>
              <a:t>：一平面简谐波沿</a:t>
            </a:r>
            <a:r>
              <a:rPr lang="en-US" altLang="zh-CN" sz="2800" i="1">
                <a:solidFill>
                  <a:srgbClr val="FF0000"/>
                </a:solidFill>
                <a:latin typeface="+mn-lt"/>
              </a:rPr>
              <a:t>x</a:t>
            </a:r>
            <a:r>
              <a:rPr lang="en-US" altLang="zh-CN" sz="1600" i="1">
                <a:solidFill>
                  <a:srgbClr val="FF0000"/>
                </a:solidFill>
                <a:latin typeface="+mn-lt"/>
              </a:rPr>
              <a:t> </a:t>
            </a:r>
            <a:r>
              <a:rPr lang="zh-CN" altLang="en-US">
                <a:latin typeface="+mn-lt"/>
              </a:rPr>
              <a:t>轴</a:t>
            </a:r>
            <a:r>
              <a:rPr lang="zh-CN" altLang="en-US">
                <a:solidFill>
                  <a:srgbClr val="FF0000"/>
                </a:solidFill>
                <a:latin typeface="+mn-lt"/>
              </a:rPr>
              <a:t>正向</a:t>
            </a:r>
            <a:r>
              <a:rPr lang="zh-CN" altLang="en-US">
                <a:latin typeface="+mn-lt"/>
              </a:rPr>
              <a:t>传播，已知</a:t>
            </a:r>
            <a:r>
              <a:rPr lang="zh-CN" altLang="en-US" sz="1500">
                <a:solidFill>
                  <a:srgbClr val="000078"/>
                </a:solidFill>
                <a:latin typeface="+mn-lt"/>
              </a:rPr>
              <a:t> </a:t>
            </a:r>
            <a:r>
              <a:rPr lang="en-US" altLang="zh-CN" sz="2600" i="1">
                <a:solidFill>
                  <a:srgbClr val="FF0000"/>
                </a:solidFill>
                <a:latin typeface="+mn-lt"/>
              </a:rPr>
              <a:t>A</a:t>
            </a:r>
            <a:r>
              <a:rPr lang="en-US" altLang="zh-CN">
                <a:solidFill>
                  <a:srgbClr val="FF0000"/>
                </a:solidFill>
                <a:latin typeface="+mn-lt"/>
              </a:rPr>
              <a:t>=</a:t>
            </a:r>
            <a:r>
              <a:rPr lang="en-US" altLang="zh-CN" sz="2600">
                <a:solidFill>
                  <a:srgbClr val="FF0000"/>
                </a:solidFill>
                <a:latin typeface="+mn-lt"/>
              </a:rPr>
              <a:t>1.0</a:t>
            </a:r>
            <a:r>
              <a:rPr lang="en-US" altLang="zh-CN" sz="1600">
                <a:solidFill>
                  <a:srgbClr val="000078"/>
                </a:solidFill>
                <a:latin typeface="+mn-lt"/>
              </a:rPr>
              <a:t> </a:t>
            </a:r>
            <a:r>
              <a:rPr lang="en-US" altLang="zh-CN" sz="2600">
                <a:solidFill>
                  <a:srgbClr val="FF0000"/>
                </a:solidFill>
                <a:latin typeface="+mn-lt"/>
              </a:rPr>
              <a:t>m</a:t>
            </a:r>
            <a:r>
              <a:rPr lang="zh-CN" altLang="en-US">
                <a:latin typeface="+mn-lt"/>
              </a:rPr>
              <a:t>，</a:t>
            </a:r>
            <a:r>
              <a:rPr lang="en-US" altLang="zh-CN" i="1">
                <a:solidFill>
                  <a:srgbClr val="FF0000"/>
                </a:solidFill>
                <a:latin typeface="+mn-lt"/>
              </a:rPr>
              <a:t>T</a:t>
            </a:r>
            <a:r>
              <a:rPr lang="en-US" altLang="zh-CN" sz="1500" i="1">
                <a:solidFill>
                  <a:srgbClr val="FF0000"/>
                </a:solidFill>
                <a:latin typeface="+mn-lt"/>
              </a:rPr>
              <a:t> </a:t>
            </a:r>
            <a:r>
              <a:rPr lang="en-US" altLang="zh-CN">
                <a:solidFill>
                  <a:srgbClr val="FF0000"/>
                </a:solidFill>
                <a:latin typeface="+mn-lt"/>
              </a:rPr>
              <a:t>=</a:t>
            </a:r>
            <a:r>
              <a:rPr lang="en-US" altLang="zh-CN" sz="1200">
                <a:solidFill>
                  <a:srgbClr val="FF0000"/>
                </a:solidFill>
                <a:latin typeface="+mn-lt"/>
              </a:rPr>
              <a:t> </a:t>
            </a:r>
            <a:r>
              <a:rPr lang="en-US" altLang="zh-CN" sz="2600">
                <a:solidFill>
                  <a:srgbClr val="FF0000"/>
                </a:solidFill>
                <a:latin typeface="+mn-lt"/>
              </a:rPr>
              <a:t>2.0</a:t>
            </a:r>
            <a:r>
              <a:rPr lang="en-US" altLang="zh-CN" sz="1500">
                <a:solidFill>
                  <a:srgbClr val="FF0000"/>
                </a:solidFill>
                <a:latin typeface="+mn-lt"/>
              </a:rPr>
              <a:t>  </a:t>
            </a:r>
            <a:r>
              <a:rPr lang="en-US" altLang="zh-CN" sz="2800">
                <a:solidFill>
                  <a:srgbClr val="FF0000"/>
                </a:solidFill>
                <a:latin typeface="+mn-lt"/>
              </a:rPr>
              <a:t>s</a:t>
            </a:r>
            <a:r>
              <a:rPr lang="zh-CN" altLang="en-US">
                <a:latin typeface="+mn-lt"/>
              </a:rPr>
              <a:t>，</a:t>
            </a:r>
          </a:p>
          <a:p>
            <a:pPr algn="just" eaLnBrk="1" hangingPunct="1">
              <a:lnSpc>
                <a:spcPct val="110000"/>
              </a:lnSpc>
              <a:defRPr/>
            </a:pPr>
            <a:r>
              <a:rPr lang="zh-CN" altLang="en-US">
                <a:solidFill>
                  <a:srgbClr val="000078"/>
                </a:solidFill>
                <a:latin typeface="+mn-lt"/>
              </a:rPr>
              <a:t>         </a:t>
            </a:r>
            <a:r>
              <a:rPr lang="zh-CN" altLang="en-US" sz="1600">
                <a:solidFill>
                  <a:srgbClr val="000078"/>
                </a:solidFill>
                <a:latin typeface="+mn-lt"/>
              </a:rPr>
              <a:t> </a:t>
            </a:r>
            <a:r>
              <a:rPr lang="zh-CN" altLang="en-US" sz="2600" i="1">
                <a:solidFill>
                  <a:srgbClr val="FF0000"/>
                </a:solidFill>
                <a:latin typeface="+mn-lt"/>
                <a:sym typeface="Symbol" pitchFamily="18" charset="2"/>
              </a:rPr>
              <a:t></a:t>
            </a:r>
            <a:r>
              <a:rPr lang="zh-CN" altLang="en-US" i="1">
                <a:solidFill>
                  <a:srgbClr val="FF0000"/>
                </a:solidFill>
                <a:latin typeface="+mn-lt"/>
                <a:sym typeface="Symbol" pitchFamily="18" charset="2"/>
              </a:rPr>
              <a:t> </a:t>
            </a:r>
            <a:r>
              <a:rPr lang="en-US" altLang="zh-CN">
                <a:solidFill>
                  <a:srgbClr val="FF0000"/>
                </a:solidFill>
                <a:latin typeface="+mn-lt"/>
              </a:rPr>
              <a:t>=</a:t>
            </a:r>
            <a:r>
              <a:rPr lang="en-US" altLang="zh-CN" sz="1500">
                <a:solidFill>
                  <a:srgbClr val="FF0000"/>
                </a:solidFill>
                <a:latin typeface="+mn-lt"/>
              </a:rPr>
              <a:t> </a:t>
            </a:r>
            <a:r>
              <a:rPr lang="en-US" altLang="zh-CN" sz="2600">
                <a:solidFill>
                  <a:srgbClr val="FF0000"/>
                </a:solidFill>
                <a:latin typeface="+mn-lt"/>
              </a:rPr>
              <a:t>4.0</a:t>
            </a:r>
            <a:r>
              <a:rPr lang="en-US" altLang="zh-CN" sz="1500">
                <a:solidFill>
                  <a:srgbClr val="FF0000"/>
                </a:solidFill>
                <a:latin typeface="+mn-lt"/>
              </a:rPr>
              <a:t> </a:t>
            </a:r>
            <a:r>
              <a:rPr lang="en-US" altLang="zh-CN" sz="2600">
                <a:solidFill>
                  <a:srgbClr val="FF0000"/>
                </a:solidFill>
                <a:latin typeface="+mn-lt"/>
              </a:rPr>
              <a:t>m</a:t>
            </a:r>
            <a:r>
              <a:rPr lang="zh-CN" altLang="en-US">
                <a:latin typeface="+mn-lt"/>
              </a:rPr>
              <a:t>。</a:t>
            </a:r>
            <a:r>
              <a:rPr lang="en-US" altLang="zh-CN" sz="2800" i="1">
                <a:solidFill>
                  <a:srgbClr val="FF0000"/>
                </a:solidFill>
                <a:latin typeface="+mn-lt"/>
              </a:rPr>
              <a:t>t</a:t>
            </a:r>
            <a:r>
              <a:rPr lang="en-US" altLang="zh-CN" sz="1500" i="1">
                <a:solidFill>
                  <a:srgbClr val="FF0000"/>
                </a:solidFill>
                <a:latin typeface="+mn-lt"/>
              </a:rPr>
              <a:t> </a:t>
            </a:r>
            <a:r>
              <a:rPr lang="en-US" altLang="zh-CN" sz="2600">
                <a:solidFill>
                  <a:srgbClr val="FF0000"/>
                </a:solidFill>
                <a:latin typeface="+mn-lt"/>
              </a:rPr>
              <a:t>=</a:t>
            </a:r>
            <a:r>
              <a:rPr lang="en-US" altLang="zh-CN" sz="1600">
                <a:solidFill>
                  <a:srgbClr val="FF0000"/>
                </a:solidFill>
                <a:latin typeface="+mn-lt"/>
              </a:rPr>
              <a:t> </a:t>
            </a:r>
            <a:r>
              <a:rPr lang="en-US" altLang="zh-CN" sz="2600">
                <a:solidFill>
                  <a:srgbClr val="FF0000"/>
                </a:solidFill>
                <a:latin typeface="+mn-lt"/>
              </a:rPr>
              <a:t>0</a:t>
            </a:r>
            <a:r>
              <a:rPr lang="en-US" altLang="zh-CN" sz="1600">
                <a:solidFill>
                  <a:srgbClr val="000078"/>
                </a:solidFill>
                <a:latin typeface="+mn-lt"/>
              </a:rPr>
              <a:t> </a:t>
            </a:r>
            <a:r>
              <a:rPr lang="zh-CN" altLang="en-US">
                <a:latin typeface="+mn-lt"/>
              </a:rPr>
              <a:t>时坐标原点处质点位于平衡位置沿</a:t>
            </a:r>
            <a:r>
              <a:rPr lang="zh-CN" altLang="en-US" sz="800" i="1">
                <a:solidFill>
                  <a:srgbClr val="FF0000"/>
                </a:solidFill>
                <a:latin typeface="+mn-lt"/>
              </a:rPr>
              <a:t> </a:t>
            </a:r>
            <a:r>
              <a:rPr lang="en-US" altLang="zh-CN" sz="2800" i="1">
                <a:solidFill>
                  <a:srgbClr val="FF0000"/>
                </a:solidFill>
                <a:latin typeface="+mn-lt"/>
              </a:rPr>
              <a:t>y</a:t>
            </a:r>
            <a:r>
              <a:rPr lang="en-US" altLang="zh-CN" sz="1200" i="1">
                <a:solidFill>
                  <a:srgbClr val="000078"/>
                </a:solidFill>
                <a:latin typeface="+mn-lt"/>
              </a:rPr>
              <a:t> </a:t>
            </a:r>
            <a:r>
              <a:rPr lang="zh-CN" altLang="en-US">
                <a:latin typeface="+mn-lt"/>
              </a:rPr>
              <a:t>轴正</a:t>
            </a:r>
          </a:p>
          <a:p>
            <a:pPr algn="just" eaLnBrk="1" hangingPunct="1">
              <a:lnSpc>
                <a:spcPct val="110000"/>
              </a:lnSpc>
              <a:defRPr/>
            </a:pPr>
            <a:r>
              <a:rPr lang="zh-CN" altLang="en-US">
                <a:latin typeface="+mn-lt"/>
              </a:rPr>
              <a:t>         向运动。求：</a:t>
            </a:r>
            <a:r>
              <a:rPr lang="en-US" altLang="zh-CN">
                <a:latin typeface="+mn-lt"/>
              </a:rPr>
              <a:t>(1) </a:t>
            </a:r>
            <a:r>
              <a:rPr lang="zh-CN" altLang="en-US">
                <a:latin typeface="+mn-lt"/>
              </a:rPr>
              <a:t>波动方程； </a:t>
            </a:r>
            <a:r>
              <a:rPr lang="en-US" altLang="zh-CN">
                <a:latin typeface="+mn-lt"/>
              </a:rPr>
              <a:t>(2)</a:t>
            </a:r>
            <a:r>
              <a:rPr lang="en-US" altLang="zh-CN">
                <a:solidFill>
                  <a:srgbClr val="000078"/>
                </a:solidFill>
                <a:latin typeface="+mn-lt"/>
              </a:rPr>
              <a:t> </a:t>
            </a:r>
            <a:r>
              <a:rPr lang="en-US" altLang="zh-CN" sz="2800" i="1">
                <a:solidFill>
                  <a:srgbClr val="FF0000"/>
                </a:solidFill>
                <a:latin typeface="+mn-lt"/>
              </a:rPr>
              <a:t>t</a:t>
            </a:r>
            <a:r>
              <a:rPr lang="en-US" altLang="zh-CN" sz="1600" i="1">
                <a:solidFill>
                  <a:srgbClr val="FF0000"/>
                </a:solidFill>
                <a:latin typeface="+mn-lt"/>
              </a:rPr>
              <a:t> </a:t>
            </a:r>
            <a:r>
              <a:rPr lang="en-US" altLang="zh-CN" sz="2600">
                <a:solidFill>
                  <a:srgbClr val="FF0000"/>
                </a:solidFill>
                <a:latin typeface="+mn-lt"/>
              </a:rPr>
              <a:t>=</a:t>
            </a:r>
            <a:r>
              <a:rPr lang="en-US" altLang="zh-CN" sz="1600">
                <a:solidFill>
                  <a:srgbClr val="FF0000"/>
                </a:solidFill>
                <a:latin typeface="+mn-lt"/>
              </a:rPr>
              <a:t> </a:t>
            </a:r>
            <a:r>
              <a:rPr lang="en-US" altLang="zh-CN" sz="2600">
                <a:solidFill>
                  <a:srgbClr val="FF0000"/>
                </a:solidFill>
                <a:latin typeface="+mn-lt"/>
              </a:rPr>
              <a:t>1.0</a:t>
            </a:r>
            <a:r>
              <a:rPr lang="en-US" altLang="zh-CN" sz="1600">
                <a:solidFill>
                  <a:srgbClr val="FF0000"/>
                </a:solidFill>
                <a:latin typeface="+mn-lt"/>
              </a:rPr>
              <a:t> </a:t>
            </a:r>
            <a:r>
              <a:rPr lang="en-US" altLang="zh-CN" sz="2800">
                <a:solidFill>
                  <a:srgbClr val="FF0000"/>
                </a:solidFill>
                <a:latin typeface="+mn-lt"/>
              </a:rPr>
              <a:t>s</a:t>
            </a:r>
            <a:r>
              <a:rPr lang="en-US" altLang="zh-CN" sz="1600">
                <a:solidFill>
                  <a:srgbClr val="000078"/>
                </a:solidFill>
                <a:latin typeface="+mn-lt"/>
              </a:rPr>
              <a:t> </a:t>
            </a:r>
            <a:r>
              <a:rPr lang="zh-CN" altLang="en-US">
                <a:latin typeface="+mn-lt"/>
              </a:rPr>
              <a:t>时波形方程并画</a:t>
            </a:r>
          </a:p>
          <a:p>
            <a:pPr algn="just" eaLnBrk="1" hangingPunct="1">
              <a:lnSpc>
                <a:spcPct val="110000"/>
              </a:lnSpc>
              <a:defRPr/>
            </a:pPr>
            <a:r>
              <a:rPr lang="zh-CN" altLang="en-US">
                <a:latin typeface="+mn-lt"/>
              </a:rPr>
              <a:t>         出波形图；</a:t>
            </a:r>
            <a:r>
              <a:rPr lang="en-US" altLang="zh-CN">
                <a:latin typeface="+mn-lt"/>
              </a:rPr>
              <a:t>(3)</a:t>
            </a:r>
            <a:r>
              <a:rPr lang="en-US" altLang="zh-CN">
                <a:solidFill>
                  <a:srgbClr val="000078"/>
                </a:solidFill>
                <a:latin typeface="+mn-lt"/>
              </a:rPr>
              <a:t> </a:t>
            </a:r>
            <a:r>
              <a:rPr lang="en-US" altLang="zh-CN" sz="2800" i="1">
                <a:solidFill>
                  <a:srgbClr val="FF0000"/>
                </a:solidFill>
                <a:latin typeface="+mn-lt"/>
              </a:rPr>
              <a:t>x</a:t>
            </a:r>
            <a:r>
              <a:rPr lang="en-US" altLang="zh-CN" sz="1200" i="1">
                <a:solidFill>
                  <a:srgbClr val="FF0000"/>
                </a:solidFill>
                <a:latin typeface="+mn-lt"/>
              </a:rPr>
              <a:t> </a:t>
            </a:r>
            <a:r>
              <a:rPr lang="en-US" altLang="zh-CN" sz="2600">
                <a:solidFill>
                  <a:srgbClr val="FF0000"/>
                </a:solidFill>
                <a:latin typeface="+mn-lt"/>
              </a:rPr>
              <a:t>= 1.0m</a:t>
            </a:r>
            <a:r>
              <a:rPr lang="en-US" altLang="zh-CN" sz="1200">
                <a:solidFill>
                  <a:srgbClr val="FF0000"/>
                </a:solidFill>
                <a:latin typeface="+mn-lt"/>
              </a:rPr>
              <a:t> </a:t>
            </a:r>
            <a:r>
              <a:rPr lang="zh-CN" altLang="en-US">
                <a:latin typeface="+mn-lt"/>
              </a:rPr>
              <a:t>处质点的振动方程并画出振动图。</a:t>
            </a:r>
          </a:p>
        </p:txBody>
      </p:sp>
      <p:pic>
        <p:nvPicPr>
          <p:cNvPr id="49154" name="Picture 2">
            <a:extLst>
              <a:ext uri="{FF2B5EF4-FFF2-40B4-BE49-F238E27FC236}">
                <a16:creationId xmlns:a16="http://schemas.microsoft.com/office/drawing/2014/main" id="{015C3612-0628-4E8A-9AD3-8612F9D3CB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565400"/>
            <a:ext cx="7758112" cy="290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49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D86C9BAA-EE52-4A40-BE84-7D7701073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451850" cy="153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9" name="Picture 3">
            <a:extLst>
              <a:ext uri="{FF2B5EF4-FFF2-40B4-BE49-F238E27FC236}">
                <a16:creationId xmlns:a16="http://schemas.microsoft.com/office/drawing/2014/main" id="{E6A1E121-AB16-460C-B131-7ADAD3453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85950"/>
            <a:ext cx="501015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0" name="Picture 4">
            <a:extLst>
              <a:ext uri="{FF2B5EF4-FFF2-40B4-BE49-F238E27FC236}">
                <a16:creationId xmlns:a16="http://schemas.microsoft.com/office/drawing/2014/main" id="{2FE9B232-E5EE-4957-BF7B-85B159773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1313" y="1862138"/>
            <a:ext cx="3198812" cy="170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1" name="Picture 5">
            <a:extLst>
              <a:ext uri="{FF2B5EF4-FFF2-40B4-BE49-F238E27FC236}">
                <a16:creationId xmlns:a16="http://schemas.microsoft.com/office/drawing/2014/main" id="{EECFF99C-77A4-4665-A708-62F9FEFA15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675" y="3579813"/>
            <a:ext cx="4932363" cy="301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0" name="Picture 6">
            <a:extLst>
              <a:ext uri="{FF2B5EF4-FFF2-40B4-BE49-F238E27FC236}">
                <a16:creationId xmlns:a16="http://schemas.microsoft.com/office/drawing/2014/main" id="{9AC465FA-10C1-484F-AF49-24044661F8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1313" y="3983038"/>
            <a:ext cx="3209925" cy="199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018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018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C6B1950-4D39-49D2-9A2B-5265502866AE}"/>
              </a:ext>
            </a:extLst>
          </p:cNvPr>
          <p:cNvSpPr/>
          <p:nvPr/>
        </p:nvSpPr>
        <p:spPr>
          <a:xfrm>
            <a:off x="0" y="0"/>
            <a:ext cx="9144000" cy="1570038"/>
          </a:xfrm>
          <a:prstGeom prst="rect">
            <a:avLst/>
          </a:prstGeom>
        </p:spPr>
        <p:txBody>
          <a:bodyPr>
            <a:spAutoFit/>
          </a:bodyPr>
          <a:lstStyle/>
          <a:p>
            <a:pPr eaLnBrk="1" hangingPunct="1">
              <a:defRPr/>
            </a:pPr>
            <a:r>
              <a:rPr lang="zh-CN" altLang="en-US">
                <a:latin typeface="+mn-lt"/>
              </a:rPr>
              <a:t>例</a:t>
            </a:r>
            <a:r>
              <a:rPr lang="en-US" altLang="zh-CN">
                <a:latin typeface="+mn-lt"/>
              </a:rPr>
              <a:t>3</a:t>
            </a:r>
            <a:r>
              <a:rPr lang="zh-CN" altLang="en-US">
                <a:latin typeface="+mn-lt"/>
              </a:rPr>
              <a:t>：简谐波在</a:t>
            </a:r>
            <a:r>
              <a:rPr lang="en-US" altLang="zh-CN">
                <a:latin typeface="+mn-lt"/>
              </a:rPr>
              <a:t>t=0</a:t>
            </a:r>
            <a:r>
              <a:rPr lang="zh-CN" altLang="en-US">
                <a:latin typeface="+mn-lt"/>
              </a:rPr>
              <a:t>时刻的波形图，设此简谐波的频率为</a:t>
            </a:r>
            <a:r>
              <a:rPr lang="en-US" altLang="zh-CN">
                <a:latin typeface="+mn-lt"/>
              </a:rPr>
              <a:t>250Hz</a:t>
            </a:r>
            <a:r>
              <a:rPr lang="zh-CN" altLang="en-US">
                <a:latin typeface="+mn-lt"/>
              </a:rPr>
              <a:t>，若波沿轴负方向传播，求（</a:t>
            </a:r>
            <a:r>
              <a:rPr lang="en-US" altLang="zh-CN">
                <a:latin typeface="+mn-lt"/>
              </a:rPr>
              <a:t>1</a:t>
            </a:r>
            <a:r>
              <a:rPr lang="zh-CN" altLang="en-US">
                <a:latin typeface="+mn-lt"/>
              </a:rPr>
              <a:t>）该波的波动方程；（</a:t>
            </a:r>
            <a:r>
              <a:rPr lang="en-US" altLang="zh-CN">
                <a:latin typeface="+mn-lt"/>
              </a:rPr>
              <a:t>2</a:t>
            </a:r>
            <a:r>
              <a:rPr lang="zh-CN" altLang="en-US">
                <a:latin typeface="+mn-lt"/>
              </a:rPr>
              <a:t>）画出</a:t>
            </a:r>
            <a:r>
              <a:rPr lang="en-US" altLang="zh-CN">
                <a:latin typeface="+mn-lt"/>
              </a:rPr>
              <a:t>t=</a:t>
            </a:r>
            <a:r>
              <a:rPr lang="zh-CN" altLang="en-US">
                <a:latin typeface="+mn-lt"/>
              </a:rPr>
              <a:t>  </a:t>
            </a:r>
            <a:r>
              <a:rPr lang="en-US" altLang="zh-CN">
                <a:latin typeface="+mn-lt"/>
              </a:rPr>
              <a:t>T/8</a:t>
            </a:r>
            <a:r>
              <a:rPr lang="zh-CN" altLang="en-US">
                <a:latin typeface="+mn-lt"/>
              </a:rPr>
              <a:t>             时刻的波形图；（</a:t>
            </a:r>
            <a:r>
              <a:rPr lang="en-US" altLang="zh-CN">
                <a:latin typeface="+mn-lt"/>
              </a:rPr>
              <a:t>3</a:t>
            </a:r>
            <a:r>
              <a:rPr lang="zh-CN" altLang="en-US">
                <a:latin typeface="+mn-lt"/>
              </a:rPr>
              <a:t>）距原点</a:t>
            </a:r>
            <a:r>
              <a:rPr lang="en-US" altLang="zh-CN">
                <a:latin typeface="+mn-lt"/>
              </a:rPr>
              <a:t>O</a:t>
            </a:r>
            <a:r>
              <a:rPr lang="zh-CN" altLang="en-US">
                <a:latin typeface="+mn-lt"/>
              </a:rPr>
              <a:t>为</a:t>
            </a:r>
            <a:r>
              <a:rPr lang="en-US" altLang="zh-CN">
                <a:latin typeface="+mn-lt"/>
              </a:rPr>
              <a:t>100</a:t>
            </a:r>
            <a:r>
              <a:rPr lang="zh-CN" altLang="en-US">
                <a:latin typeface="+mn-lt"/>
              </a:rPr>
              <a:t>米处质点的振动方程与振动速度表达式。 </a:t>
            </a:r>
          </a:p>
        </p:txBody>
      </p:sp>
      <p:pic>
        <p:nvPicPr>
          <p:cNvPr id="22531" name="Picture 2">
            <a:extLst>
              <a:ext uri="{FF2B5EF4-FFF2-40B4-BE49-F238E27FC236}">
                <a16:creationId xmlns:a16="http://schemas.microsoft.com/office/drawing/2014/main" id="{B4F2423E-EB0E-4E87-896F-FADA375AC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5" y="1570038"/>
            <a:ext cx="3744913" cy="242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4" name="Picture 3">
            <a:extLst>
              <a:ext uri="{FF2B5EF4-FFF2-40B4-BE49-F238E27FC236}">
                <a16:creationId xmlns:a16="http://schemas.microsoft.com/office/drawing/2014/main" id="{161E0C49-2E48-466F-9443-FE5038E99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163" y="1273175"/>
            <a:ext cx="4248150"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3" name="Picture 5">
            <a:extLst>
              <a:ext uri="{FF2B5EF4-FFF2-40B4-BE49-F238E27FC236}">
                <a16:creationId xmlns:a16="http://schemas.microsoft.com/office/drawing/2014/main" id="{F1B39E1F-A4F2-4FB9-AF2B-FAE5A960AB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288" y="4059238"/>
            <a:ext cx="7650162" cy="185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4" name="Picture 6">
            <a:extLst>
              <a:ext uri="{FF2B5EF4-FFF2-40B4-BE49-F238E27FC236}">
                <a16:creationId xmlns:a16="http://schemas.microsoft.com/office/drawing/2014/main" id="{93E0B446-EDCB-477C-A734-C404725FC1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3288" y="6040438"/>
            <a:ext cx="745807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5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1D033CDB-4FE6-4044-A043-7AAE829D30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836613"/>
            <a:ext cx="8983663" cy="538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951809B-974C-40AA-BA1D-709F914AFE47}"/>
              </a:ext>
            </a:extLst>
          </p:cNvPr>
          <p:cNvSpPr txBox="1"/>
          <p:nvPr/>
        </p:nvSpPr>
        <p:spPr>
          <a:xfrm>
            <a:off x="684213" y="3394075"/>
            <a:ext cx="8208962" cy="2809875"/>
          </a:xfrm>
          <a:prstGeom prst="rect">
            <a:avLst/>
          </a:prstGeom>
          <a:noFill/>
        </p:spPr>
        <p:txBody>
          <a:bodyPr>
            <a:spAutoFit/>
          </a:bodyPr>
          <a:lstStyle/>
          <a:p>
            <a:pPr marL="153035" indent="-153035">
              <a:lnSpc>
                <a:spcPct val="150000"/>
              </a:lnSpc>
              <a:defRPr/>
            </a:pPr>
            <a:r>
              <a:rPr lang="en-US" altLang="zh-CN" sz="2000" kern="100" dirty="0">
                <a:latin typeface="Times New Roman" panose="02020603050405020304" pitchFamily="18" charset="0"/>
              </a:rPr>
              <a:t>2. </a:t>
            </a:r>
            <a:r>
              <a:rPr lang="zh-CN" altLang="zh-CN" sz="2000" kern="100" dirty="0">
                <a:latin typeface="Times New Roman" panose="02020603050405020304" pitchFamily="18" charset="0"/>
              </a:rPr>
              <a:t>一列平面简谐波沿</a:t>
            </a:r>
            <a:r>
              <a:rPr lang="en-US" altLang="zh-CN" sz="2000" i="1" kern="100" dirty="0">
                <a:latin typeface="Times New Roman" panose="02020603050405020304" pitchFamily="18" charset="0"/>
              </a:rPr>
              <a:t>Ox</a:t>
            </a:r>
            <a:r>
              <a:rPr lang="zh-CN" altLang="zh-CN" sz="2000" kern="100" dirty="0">
                <a:latin typeface="Times New Roman" panose="02020603050405020304" pitchFamily="18" charset="0"/>
              </a:rPr>
              <a:t>轴正方向传播，</a:t>
            </a:r>
            <a:r>
              <a:rPr lang="en-US" altLang="zh-CN" sz="2000" i="1" kern="100" dirty="0">
                <a:latin typeface="Times New Roman" panose="02020603050405020304" pitchFamily="18" charset="0"/>
              </a:rPr>
              <a:t>t</a:t>
            </a:r>
            <a:r>
              <a:rPr lang="en-US" altLang="zh-CN" sz="2000" kern="100" dirty="0">
                <a:latin typeface="Times New Roman" panose="02020603050405020304" pitchFamily="18" charset="0"/>
              </a:rPr>
              <a:t>=0</a:t>
            </a:r>
            <a:r>
              <a:rPr lang="zh-CN" altLang="zh-CN" sz="2000" kern="100" dirty="0">
                <a:latin typeface="Times New Roman" panose="02020603050405020304" pitchFamily="18" charset="0"/>
              </a:rPr>
              <a:t>时刻的波形图如图所示，则</a:t>
            </a:r>
            <a:r>
              <a:rPr lang="en-US" altLang="zh-CN" sz="2000" i="1" kern="100" dirty="0">
                <a:latin typeface="Times New Roman" panose="02020603050405020304" pitchFamily="18" charset="0"/>
              </a:rPr>
              <a:t>P</a:t>
            </a:r>
            <a:r>
              <a:rPr lang="zh-CN" altLang="zh-CN" sz="2000" kern="100" dirty="0">
                <a:latin typeface="Times New Roman" panose="02020603050405020304" pitchFamily="18" charset="0"/>
              </a:rPr>
              <a:t>处质点的振动方程为（</a:t>
            </a:r>
            <a:r>
              <a:rPr lang="en-US" altLang="zh-CN" sz="2000" kern="100" dirty="0">
                <a:latin typeface="Times New Roman" panose="02020603050405020304" pitchFamily="18" charset="0"/>
              </a:rPr>
              <a:t>       </a:t>
            </a:r>
            <a:r>
              <a:rPr lang="zh-CN" altLang="zh-CN" sz="2000" kern="100" dirty="0">
                <a:latin typeface="Times New Roman" panose="02020603050405020304" pitchFamily="18" charset="0"/>
              </a:rPr>
              <a:t>）</a:t>
            </a:r>
          </a:p>
          <a:p>
            <a:pPr indent="153035">
              <a:lnSpc>
                <a:spcPct val="150000"/>
              </a:lnSpc>
              <a:defRPr/>
            </a:pPr>
            <a:r>
              <a:rPr lang="zh-CN" altLang="zh-CN" sz="2000" kern="100" dirty="0">
                <a:latin typeface="Times New Roman" panose="02020603050405020304" pitchFamily="18" charset="0"/>
              </a:rPr>
              <a:t>（</a:t>
            </a:r>
            <a:r>
              <a:rPr lang="en-US" altLang="zh-CN" sz="2000" kern="100" dirty="0">
                <a:latin typeface="Times New Roman" panose="02020603050405020304" pitchFamily="18" charset="0"/>
              </a:rPr>
              <a:t>A</a:t>
            </a:r>
            <a:r>
              <a:rPr lang="zh-CN" altLang="zh-CN" sz="2000" kern="100" dirty="0">
                <a:latin typeface="Times New Roman" panose="02020603050405020304" pitchFamily="18" charset="0"/>
              </a:rPr>
              <a:t>）</a:t>
            </a:r>
            <a:r>
              <a:rPr lang="en-US" altLang="zh-CN" sz="2000" i="1" kern="100" dirty="0" err="1">
                <a:latin typeface="Times New Roman" panose="02020603050405020304" pitchFamily="18" charset="0"/>
              </a:rPr>
              <a:t>y</a:t>
            </a:r>
            <a:r>
              <a:rPr lang="en-US" altLang="zh-CN" sz="2000" kern="100" baseline="-25000" dirty="0" err="1">
                <a:latin typeface="Times New Roman" panose="02020603050405020304" pitchFamily="18" charset="0"/>
              </a:rPr>
              <a:t>p</a:t>
            </a:r>
            <a:r>
              <a:rPr lang="en-US" altLang="zh-CN" sz="2000" kern="100" baseline="-25000" dirty="0">
                <a:latin typeface="Times New Roman" panose="02020603050405020304" pitchFamily="18" charset="0"/>
              </a:rPr>
              <a:t> </a:t>
            </a:r>
            <a:r>
              <a:rPr lang="en-US" altLang="zh-CN" sz="2000" kern="100" dirty="0">
                <a:latin typeface="Times New Roman" panose="02020603050405020304" pitchFamily="18" charset="0"/>
              </a:rPr>
              <a:t>= 0.10cos(4π</a:t>
            </a:r>
            <a:r>
              <a:rPr lang="en-US" altLang="zh-CN" sz="2000" i="1" kern="100" dirty="0">
                <a:latin typeface="Times New Roman" panose="02020603050405020304" pitchFamily="18" charset="0"/>
              </a:rPr>
              <a:t>t</a:t>
            </a:r>
            <a:r>
              <a:rPr lang="en-US" altLang="zh-CN" sz="2000" kern="100" dirty="0">
                <a:latin typeface="Times New Roman" panose="02020603050405020304" pitchFamily="18" charset="0"/>
              </a:rPr>
              <a:t>+π/3)   (SI)</a:t>
            </a:r>
            <a:endParaRPr lang="zh-CN" altLang="zh-CN" sz="2000" kern="100" dirty="0">
              <a:latin typeface="Times New Roman" panose="02020603050405020304" pitchFamily="18" charset="0"/>
            </a:endParaRPr>
          </a:p>
          <a:p>
            <a:pPr indent="153035">
              <a:lnSpc>
                <a:spcPct val="150000"/>
              </a:lnSpc>
              <a:defRPr/>
            </a:pPr>
            <a:r>
              <a:rPr lang="zh-CN" altLang="zh-CN" sz="2000" kern="100" dirty="0">
                <a:latin typeface="Times New Roman" panose="02020603050405020304" pitchFamily="18" charset="0"/>
              </a:rPr>
              <a:t>（</a:t>
            </a:r>
            <a:r>
              <a:rPr lang="en-US" altLang="zh-CN" sz="2000" kern="100" dirty="0">
                <a:latin typeface="Times New Roman" panose="02020603050405020304" pitchFamily="18" charset="0"/>
              </a:rPr>
              <a:t>B</a:t>
            </a:r>
            <a:r>
              <a:rPr lang="zh-CN" altLang="zh-CN" sz="2000" kern="100" dirty="0">
                <a:latin typeface="Times New Roman" panose="02020603050405020304" pitchFamily="18" charset="0"/>
              </a:rPr>
              <a:t>）</a:t>
            </a:r>
            <a:r>
              <a:rPr lang="en-US" altLang="zh-CN" sz="2000" i="1" kern="100" dirty="0" err="1">
                <a:latin typeface="Times New Roman" panose="02020603050405020304" pitchFamily="18" charset="0"/>
              </a:rPr>
              <a:t>y</a:t>
            </a:r>
            <a:r>
              <a:rPr lang="en-US" altLang="zh-CN" sz="2000" kern="100" baseline="-25000" dirty="0" err="1">
                <a:latin typeface="Times New Roman" panose="02020603050405020304" pitchFamily="18" charset="0"/>
              </a:rPr>
              <a:t>p</a:t>
            </a:r>
            <a:r>
              <a:rPr lang="en-US" altLang="zh-CN" sz="2000" kern="100" dirty="0">
                <a:latin typeface="Times New Roman" panose="02020603050405020304" pitchFamily="18" charset="0"/>
              </a:rPr>
              <a:t> = 0.10cos(4π</a:t>
            </a:r>
            <a:r>
              <a:rPr lang="en-US" altLang="zh-CN" sz="2000" i="1" kern="100" dirty="0">
                <a:latin typeface="Times New Roman" panose="02020603050405020304" pitchFamily="18" charset="0"/>
              </a:rPr>
              <a:t>t</a:t>
            </a:r>
            <a:r>
              <a:rPr lang="en-US" altLang="zh-CN" sz="2000" kern="100" dirty="0">
                <a:latin typeface="Times New Roman" panose="02020603050405020304" pitchFamily="18" charset="0"/>
              </a:rPr>
              <a:t>-π/3)   (SI)</a:t>
            </a:r>
            <a:endParaRPr lang="zh-CN" altLang="zh-CN" sz="2000" kern="100" dirty="0">
              <a:latin typeface="Times New Roman" panose="02020603050405020304" pitchFamily="18" charset="0"/>
            </a:endParaRPr>
          </a:p>
          <a:p>
            <a:pPr indent="153035">
              <a:lnSpc>
                <a:spcPct val="150000"/>
              </a:lnSpc>
              <a:defRPr/>
            </a:pPr>
            <a:r>
              <a:rPr lang="zh-CN" altLang="zh-CN" sz="2000" kern="100" dirty="0">
                <a:latin typeface="Times New Roman" panose="02020603050405020304" pitchFamily="18" charset="0"/>
              </a:rPr>
              <a:t>（</a:t>
            </a:r>
            <a:r>
              <a:rPr lang="en-US" altLang="zh-CN" sz="2000" kern="100" dirty="0">
                <a:latin typeface="Times New Roman" panose="02020603050405020304" pitchFamily="18" charset="0"/>
              </a:rPr>
              <a:t>C</a:t>
            </a:r>
            <a:r>
              <a:rPr lang="zh-CN" altLang="zh-CN" sz="2000" kern="100" dirty="0">
                <a:latin typeface="Times New Roman" panose="02020603050405020304" pitchFamily="18" charset="0"/>
              </a:rPr>
              <a:t>）</a:t>
            </a:r>
            <a:r>
              <a:rPr lang="en-US" altLang="zh-CN" sz="2000" i="1" kern="100" dirty="0" err="1">
                <a:latin typeface="Times New Roman" panose="02020603050405020304" pitchFamily="18" charset="0"/>
              </a:rPr>
              <a:t>y</a:t>
            </a:r>
            <a:r>
              <a:rPr lang="en-US" altLang="zh-CN" sz="2000" kern="100" baseline="-25000" dirty="0" err="1">
                <a:latin typeface="Times New Roman" panose="02020603050405020304" pitchFamily="18" charset="0"/>
              </a:rPr>
              <a:t>p</a:t>
            </a:r>
            <a:r>
              <a:rPr lang="en-US" altLang="zh-CN" sz="2000" kern="100" dirty="0">
                <a:latin typeface="Times New Roman" panose="02020603050405020304" pitchFamily="18" charset="0"/>
              </a:rPr>
              <a:t> = 0.10cos(2π</a:t>
            </a:r>
            <a:r>
              <a:rPr lang="en-US" altLang="zh-CN" sz="2000" i="1" kern="100" dirty="0">
                <a:latin typeface="Times New Roman" panose="02020603050405020304" pitchFamily="18" charset="0"/>
              </a:rPr>
              <a:t>t</a:t>
            </a:r>
            <a:r>
              <a:rPr lang="en-US" altLang="zh-CN" sz="2000" kern="100" dirty="0">
                <a:latin typeface="Times New Roman" panose="02020603050405020304" pitchFamily="18" charset="0"/>
              </a:rPr>
              <a:t>+π/3)   (SI)</a:t>
            </a:r>
            <a:endParaRPr lang="zh-CN" altLang="zh-CN" sz="2000" kern="100" dirty="0">
              <a:latin typeface="Times New Roman" panose="02020603050405020304" pitchFamily="18" charset="0"/>
            </a:endParaRPr>
          </a:p>
          <a:p>
            <a:pPr>
              <a:lnSpc>
                <a:spcPct val="150000"/>
              </a:lnSpc>
              <a:defRPr/>
            </a:pPr>
            <a:r>
              <a:rPr lang="en-US" altLang="zh-CN" sz="2000" kern="100" dirty="0">
                <a:latin typeface="Times New Roman" panose="02020603050405020304" pitchFamily="18" charset="0"/>
              </a:rPr>
              <a:t>   </a:t>
            </a:r>
            <a:r>
              <a:rPr lang="zh-CN" altLang="zh-CN" sz="2000" kern="100" dirty="0">
                <a:latin typeface="Times New Roman" panose="02020603050405020304" pitchFamily="18" charset="0"/>
              </a:rPr>
              <a:t>（</a:t>
            </a:r>
            <a:r>
              <a:rPr lang="en-US" altLang="zh-CN" sz="2000" kern="100" dirty="0">
                <a:latin typeface="Times New Roman" panose="02020603050405020304" pitchFamily="18" charset="0"/>
              </a:rPr>
              <a:t>D</a:t>
            </a:r>
            <a:r>
              <a:rPr lang="zh-CN" altLang="zh-CN" sz="2000" kern="100" dirty="0">
                <a:latin typeface="Times New Roman" panose="02020603050405020304" pitchFamily="18" charset="0"/>
              </a:rPr>
              <a:t>）</a:t>
            </a:r>
            <a:r>
              <a:rPr lang="en-US" altLang="zh-CN" sz="2000" i="1" kern="100" dirty="0" err="1">
                <a:latin typeface="Times New Roman" panose="02020603050405020304" pitchFamily="18" charset="0"/>
              </a:rPr>
              <a:t>y</a:t>
            </a:r>
            <a:r>
              <a:rPr lang="en-US" altLang="zh-CN" sz="2000" kern="100" baseline="-25000" dirty="0" err="1">
                <a:latin typeface="Times New Roman" panose="02020603050405020304" pitchFamily="18" charset="0"/>
              </a:rPr>
              <a:t>p</a:t>
            </a:r>
            <a:r>
              <a:rPr lang="en-US" altLang="zh-CN" sz="2000" kern="100" dirty="0">
                <a:latin typeface="Times New Roman" panose="02020603050405020304" pitchFamily="18" charset="0"/>
              </a:rPr>
              <a:t> = 0.10cos(2π</a:t>
            </a:r>
            <a:r>
              <a:rPr lang="en-US" altLang="zh-CN" sz="2000" i="1" kern="100" dirty="0">
                <a:latin typeface="Times New Roman" panose="02020603050405020304" pitchFamily="18" charset="0"/>
              </a:rPr>
              <a:t>t</a:t>
            </a:r>
            <a:r>
              <a:rPr lang="en-US" altLang="zh-CN" sz="2000" kern="100" dirty="0">
                <a:latin typeface="Times New Roman" panose="02020603050405020304" pitchFamily="18" charset="0"/>
              </a:rPr>
              <a:t>+π/6)   (SI)</a:t>
            </a:r>
            <a:endParaRPr lang="zh-CN" altLang="en-US" sz="2000" dirty="0"/>
          </a:p>
        </p:txBody>
      </p:sp>
      <p:pic>
        <p:nvPicPr>
          <p:cNvPr id="22531" name="图片 3">
            <a:extLst>
              <a:ext uri="{FF2B5EF4-FFF2-40B4-BE49-F238E27FC236}">
                <a16:creationId xmlns:a16="http://schemas.microsoft.com/office/drawing/2014/main" id="{F8B5A348-88ED-4162-8590-9470D2C5AF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4217988"/>
            <a:ext cx="3244850" cy="185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32" name="组合 6">
            <a:extLst>
              <a:ext uri="{FF2B5EF4-FFF2-40B4-BE49-F238E27FC236}">
                <a16:creationId xmlns:a16="http://schemas.microsoft.com/office/drawing/2014/main" id="{DA3F959B-833C-40D3-8D01-D4B523BB04DA}"/>
              </a:ext>
            </a:extLst>
          </p:cNvPr>
          <p:cNvGrpSpPr>
            <a:grpSpLocks/>
          </p:cNvGrpSpPr>
          <p:nvPr/>
        </p:nvGrpSpPr>
        <p:grpSpPr bwMode="auto">
          <a:xfrm>
            <a:off x="684213" y="474663"/>
            <a:ext cx="8064500" cy="2665412"/>
            <a:chOff x="683568" y="475369"/>
            <a:chExt cx="8064896" cy="2664128"/>
          </a:xfrm>
        </p:grpSpPr>
        <p:sp>
          <p:nvSpPr>
            <p:cNvPr id="6" name="文本框 5">
              <a:extLst>
                <a:ext uri="{FF2B5EF4-FFF2-40B4-BE49-F238E27FC236}">
                  <a16:creationId xmlns:a16="http://schemas.microsoft.com/office/drawing/2014/main" id="{0EBB6DC5-2D6E-47CC-A418-4F0115D525B1}"/>
                </a:ext>
              </a:extLst>
            </p:cNvPr>
            <p:cNvSpPr txBox="1"/>
            <p:nvPr/>
          </p:nvSpPr>
          <p:spPr>
            <a:xfrm>
              <a:off x="755009" y="475369"/>
              <a:ext cx="7993455" cy="956801"/>
            </a:xfrm>
            <a:prstGeom prst="rect">
              <a:avLst/>
            </a:prstGeom>
            <a:noFill/>
          </p:spPr>
          <p:txBody>
            <a:bodyPr>
              <a:spAutoFit/>
            </a:bodyPr>
            <a:lstStyle/>
            <a:p>
              <a:pPr marL="153035" indent="-153035">
                <a:lnSpc>
                  <a:spcPct val="150000"/>
                </a:lnSpc>
                <a:defRPr/>
              </a:pPr>
              <a:r>
                <a:rPr lang="en-US" altLang="zh-CN" sz="2000" kern="100" dirty="0">
                  <a:latin typeface="Times New Roman" panose="02020603050405020304" pitchFamily="18" charset="0"/>
                </a:rPr>
                <a:t>1. </a:t>
              </a:r>
              <a:r>
                <a:rPr lang="zh-CN" altLang="en-US" sz="2000" kern="100" dirty="0">
                  <a:latin typeface="Times New Roman" panose="02020603050405020304" pitchFamily="18" charset="0"/>
                </a:rPr>
                <a:t>频率为</a:t>
              </a:r>
              <a:r>
                <a:rPr lang="en-US" altLang="zh-CN" sz="2000" kern="100" dirty="0">
                  <a:latin typeface="Times New Roman" panose="02020603050405020304" pitchFamily="18" charset="0"/>
                </a:rPr>
                <a:t>100Hz,</a:t>
              </a:r>
              <a:r>
                <a:rPr lang="zh-CN" altLang="en-US" sz="2000" kern="100" dirty="0">
                  <a:latin typeface="Times New Roman" panose="02020603050405020304" pitchFamily="18" charset="0"/>
                </a:rPr>
                <a:t>传播速度为</a:t>
              </a:r>
              <a:r>
                <a:rPr lang="en-US" altLang="zh-CN" sz="2000" kern="100" dirty="0">
                  <a:latin typeface="Times New Roman" panose="02020603050405020304" pitchFamily="18" charset="0"/>
                </a:rPr>
                <a:t>300m/s </a:t>
              </a:r>
              <a:r>
                <a:rPr lang="zh-CN" altLang="en-US" sz="2000" kern="100" dirty="0">
                  <a:latin typeface="Times New Roman" panose="02020603050405020304" pitchFamily="18" charset="0"/>
                </a:rPr>
                <a:t>的平面简谐波</a:t>
              </a:r>
              <a:r>
                <a:rPr lang="en-US" altLang="zh-CN" sz="2000" kern="100" dirty="0">
                  <a:latin typeface="Times New Roman" panose="02020603050405020304" pitchFamily="18" charset="0"/>
                </a:rPr>
                <a:t>,</a:t>
              </a:r>
              <a:r>
                <a:rPr lang="zh-CN" altLang="en-US" sz="2000" kern="100" dirty="0">
                  <a:latin typeface="Times New Roman" panose="02020603050405020304" pitchFamily="18" charset="0"/>
                </a:rPr>
                <a:t>波线上两点振动的相位差为</a:t>
              </a:r>
              <a:r>
                <a:rPr lang="en-US" altLang="zh-CN" sz="2000" kern="100" dirty="0">
                  <a:latin typeface="Times New Roman" panose="02020603050405020304" pitchFamily="18" charset="0"/>
                </a:rPr>
                <a:t>π/3,</a:t>
              </a:r>
              <a:r>
                <a:rPr lang="zh-CN" altLang="en-US" sz="2000" kern="100" dirty="0">
                  <a:latin typeface="Times New Roman" panose="02020603050405020304" pitchFamily="18" charset="0"/>
                </a:rPr>
                <a:t>则此两点相距（           ）</a:t>
              </a:r>
            </a:p>
          </p:txBody>
        </p:sp>
        <p:sp>
          <p:nvSpPr>
            <p:cNvPr id="8" name="文本框 7">
              <a:extLst>
                <a:ext uri="{FF2B5EF4-FFF2-40B4-BE49-F238E27FC236}">
                  <a16:creationId xmlns:a16="http://schemas.microsoft.com/office/drawing/2014/main" id="{619505B7-5C42-4C3F-BF85-627CF74CD66A}"/>
                </a:ext>
              </a:extLst>
            </p:cNvPr>
            <p:cNvSpPr txBox="1"/>
            <p:nvPr/>
          </p:nvSpPr>
          <p:spPr>
            <a:xfrm>
              <a:off x="683568" y="1432170"/>
              <a:ext cx="4572225" cy="1707327"/>
            </a:xfrm>
            <a:prstGeom prst="rect">
              <a:avLst/>
            </a:prstGeom>
            <a:noFill/>
          </p:spPr>
          <p:txBody>
            <a:bodyPr>
              <a:spAutoFit/>
            </a:bodyPr>
            <a:lstStyle/>
            <a:p>
              <a:pPr indent="153035">
                <a:lnSpc>
                  <a:spcPct val="150000"/>
                </a:lnSpc>
                <a:defRPr/>
              </a:pPr>
              <a:r>
                <a:rPr lang="zh-CN" altLang="zh-CN" sz="1800" kern="100" dirty="0">
                  <a:latin typeface="Times New Roman" panose="02020603050405020304" pitchFamily="18" charset="0"/>
                </a:rPr>
                <a:t>（</a:t>
              </a:r>
              <a:r>
                <a:rPr lang="en-US" altLang="zh-CN" sz="1800" kern="100" dirty="0">
                  <a:latin typeface="Times New Roman" panose="02020603050405020304" pitchFamily="18" charset="0"/>
                </a:rPr>
                <a:t>A</a:t>
              </a:r>
              <a:r>
                <a:rPr lang="zh-CN" altLang="zh-CN" sz="1800" kern="100" dirty="0">
                  <a:latin typeface="Times New Roman" panose="02020603050405020304" pitchFamily="18" charset="0"/>
                </a:rPr>
                <a:t>）</a:t>
              </a:r>
              <a:r>
                <a:rPr lang="en-US" altLang="zh-CN" sz="1800" kern="100" dirty="0">
                  <a:latin typeface="Times New Roman" panose="02020603050405020304" pitchFamily="18" charset="0"/>
                </a:rPr>
                <a:t>1 m</a:t>
              </a:r>
              <a:endParaRPr lang="zh-CN" altLang="zh-CN" sz="1800" kern="100" dirty="0">
                <a:latin typeface="Times New Roman" panose="02020603050405020304" pitchFamily="18" charset="0"/>
              </a:endParaRPr>
            </a:p>
            <a:p>
              <a:pPr indent="153035">
                <a:lnSpc>
                  <a:spcPct val="150000"/>
                </a:lnSpc>
                <a:defRPr/>
              </a:pPr>
              <a:r>
                <a:rPr lang="zh-CN" altLang="zh-CN" sz="1800" kern="100" dirty="0">
                  <a:latin typeface="Times New Roman" panose="02020603050405020304" pitchFamily="18" charset="0"/>
                </a:rPr>
                <a:t>（</a:t>
              </a:r>
              <a:r>
                <a:rPr lang="en-US" altLang="zh-CN" sz="1800" kern="100" dirty="0">
                  <a:latin typeface="Times New Roman" panose="02020603050405020304" pitchFamily="18" charset="0"/>
                </a:rPr>
                <a:t>B</a:t>
              </a:r>
              <a:r>
                <a:rPr lang="zh-CN" altLang="zh-CN" sz="1800" kern="100" dirty="0">
                  <a:latin typeface="Times New Roman" panose="02020603050405020304" pitchFamily="18" charset="0"/>
                </a:rPr>
                <a:t>）</a:t>
              </a:r>
              <a:r>
                <a:rPr lang="en-US" altLang="zh-CN" sz="1800" kern="100" dirty="0">
                  <a:latin typeface="Times New Roman" panose="02020603050405020304" pitchFamily="18" charset="0"/>
                </a:rPr>
                <a:t>2 m</a:t>
              </a:r>
              <a:endParaRPr lang="zh-CN" altLang="zh-CN" sz="1800" kern="100" dirty="0">
                <a:latin typeface="Times New Roman" panose="02020603050405020304" pitchFamily="18" charset="0"/>
              </a:endParaRPr>
            </a:p>
            <a:p>
              <a:pPr indent="153035">
                <a:lnSpc>
                  <a:spcPct val="150000"/>
                </a:lnSpc>
                <a:defRPr/>
              </a:pPr>
              <a:r>
                <a:rPr lang="zh-CN" altLang="zh-CN" sz="1800" kern="100" dirty="0">
                  <a:latin typeface="Times New Roman" panose="02020603050405020304" pitchFamily="18" charset="0"/>
                </a:rPr>
                <a:t>（</a:t>
              </a:r>
              <a:r>
                <a:rPr lang="en-US" altLang="zh-CN" sz="1800" kern="100" dirty="0">
                  <a:latin typeface="Times New Roman" panose="02020603050405020304" pitchFamily="18" charset="0"/>
                </a:rPr>
                <a:t>C</a:t>
              </a:r>
              <a:r>
                <a:rPr lang="zh-CN" altLang="zh-CN" sz="1800" kern="100" dirty="0">
                  <a:latin typeface="Times New Roman" panose="02020603050405020304" pitchFamily="18" charset="0"/>
                </a:rPr>
                <a:t>）</a:t>
              </a:r>
              <a:r>
                <a:rPr lang="en-US" altLang="zh-CN" sz="1800" kern="100" dirty="0">
                  <a:latin typeface="Times New Roman" panose="02020603050405020304" pitchFamily="18" charset="0"/>
                </a:rPr>
                <a:t>0.5 m</a:t>
              </a:r>
              <a:endParaRPr lang="zh-CN" altLang="zh-CN" sz="1800" kern="100" dirty="0">
                <a:latin typeface="Times New Roman" panose="02020603050405020304" pitchFamily="18" charset="0"/>
              </a:endParaRPr>
            </a:p>
            <a:p>
              <a:pPr>
                <a:lnSpc>
                  <a:spcPct val="150000"/>
                </a:lnSpc>
                <a:defRPr/>
              </a:pPr>
              <a:r>
                <a:rPr lang="en-US" altLang="zh-CN" sz="1800" kern="100" dirty="0">
                  <a:latin typeface="Times New Roman" panose="02020603050405020304" pitchFamily="18" charset="0"/>
                </a:rPr>
                <a:t>   </a:t>
              </a:r>
              <a:r>
                <a:rPr lang="zh-CN" altLang="zh-CN" sz="1800" kern="100" dirty="0">
                  <a:latin typeface="Times New Roman" panose="02020603050405020304" pitchFamily="18" charset="0"/>
                </a:rPr>
                <a:t>（</a:t>
              </a:r>
              <a:r>
                <a:rPr lang="en-US" altLang="zh-CN" sz="1800" kern="100" dirty="0">
                  <a:latin typeface="Times New Roman" panose="02020603050405020304" pitchFamily="18" charset="0"/>
                </a:rPr>
                <a:t>D</a:t>
              </a:r>
              <a:r>
                <a:rPr lang="zh-CN" altLang="zh-CN" sz="1800" kern="100" dirty="0">
                  <a:latin typeface="Times New Roman" panose="02020603050405020304" pitchFamily="18" charset="0"/>
                </a:rPr>
                <a:t>）</a:t>
              </a:r>
              <a:r>
                <a:rPr lang="en-US" altLang="zh-CN" sz="1800" kern="100" dirty="0">
                  <a:latin typeface="Times New Roman" panose="02020603050405020304" pitchFamily="18" charset="0"/>
                </a:rPr>
                <a:t>0.667 m</a:t>
              </a:r>
              <a:endParaRPr lang="zh-CN" altLang="en-US" sz="1800" kern="100" dirty="0">
                <a:latin typeface="Times New Roman" panose="02020603050405020304" pitchFamily="18" charset="0"/>
              </a:endParaRPr>
            </a:p>
          </p:txBody>
        </p:sp>
      </p:grpSp>
      <p:sp>
        <p:nvSpPr>
          <p:cNvPr id="22533" name="文本框 1">
            <a:extLst>
              <a:ext uri="{FF2B5EF4-FFF2-40B4-BE49-F238E27FC236}">
                <a16:creationId xmlns:a16="http://schemas.microsoft.com/office/drawing/2014/main" id="{ED6E4AD8-369F-4097-AA73-DDA63B567790}"/>
              </a:ext>
            </a:extLst>
          </p:cNvPr>
          <p:cNvSpPr txBox="1">
            <a:spLocks noChangeArrowheads="1"/>
          </p:cNvSpPr>
          <p:nvPr/>
        </p:nvSpPr>
        <p:spPr bwMode="auto">
          <a:xfrm>
            <a:off x="163513" y="112713"/>
            <a:ext cx="11128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r>
              <a:rPr lang="zh-CN" altLang="en-US">
                <a:solidFill>
                  <a:srgbClr val="FFC000"/>
                </a:solidFill>
              </a:rPr>
              <a:t>思考题</a:t>
            </a:r>
          </a:p>
        </p:txBody>
      </p:sp>
    </p:spTree>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a:extLst>
              <a:ext uri="{FF2B5EF4-FFF2-40B4-BE49-F238E27FC236}">
                <a16:creationId xmlns:a16="http://schemas.microsoft.com/office/drawing/2014/main" id="{019A4C98-46BA-41EF-9614-3F348073FCC6}"/>
              </a:ext>
            </a:extLst>
          </p:cNvPr>
          <p:cNvSpPr txBox="1">
            <a:spLocks noChangeArrowheads="1"/>
          </p:cNvSpPr>
          <p:nvPr/>
        </p:nvSpPr>
        <p:spPr bwMode="auto">
          <a:xfrm>
            <a:off x="601663" y="28956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r>
              <a:rPr kumimoji="1" lang="en-US" altLang="zh-CN">
                <a:latin typeface="宋体" panose="02010600030101010101" pitchFamily="2" charset="-122"/>
              </a:rPr>
              <a:t> </a:t>
            </a:r>
            <a:r>
              <a:rPr kumimoji="1" lang="zh-CN" altLang="en-US">
                <a:latin typeface="宋体" panose="02010600030101010101" pitchFamily="2" charset="-122"/>
              </a:rPr>
              <a:t>条件</a:t>
            </a:r>
          </a:p>
        </p:txBody>
      </p:sp>
      <p:sp>
        <p:nvSpPr>
          <p:cNvPr id="13315" name="Text Box 3">
            <a:extLst>
              <a:ext uri="{FF2B5EF4-FFF2-40B4-BE49-F238E27FC236}">
                <a16:creationId xmlns:a16="http://schemas.microsoft.com/office/drawing/2014/main" id="{805D028A-67D4-44AE-8B7C-3057014355FC}"/>
              </a:ext>
            </a:extLst>
          </p:cNvPr>
          <p:cNvSpPr txBox="1">
            <a:spLocks noChangeArrowheads="1"/>
          </p:cNvSpPr>
          <p:nvPr/>
        </p:nvSpPr>
        <p:spPr bwMode="auto">
          <a:xfrm>
            <a:off x="1752600" y="304800"/>
            <a:ext cx="6096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a:solidFill>
                  <a:srgbClr val="00FF00"/>
                </a:solidFill>
                <a:latin typeface="Times New Roman" panose="02020603050405020304" pitchFamily="18" charset="0"/>
              </a:rPr>
              <a:t>§8.1</a:t>
            </a:r>
            <a:r>
              <a:rPr kumimoji="1" lang="en-US" altLang="zh-CN" sz="3200">
                <a:solidFill>
                  <a:srgbClr val="00FF00"/>
                </a:solidFill>
                <a:latin typeface="宋体" panose="02010600030101010101" pitchFamily="2" charset="-122"/>
              </a:rPr>
              <a:t>  </a:t>
            </a:r>
            <a:r>
              <a:rPr kumimoji="1" lang="zh-CN" altLang="en-US" sz="3200">
                <a:solidFill>
                  <a:srgbClr val="00FF00"/>
                </a:solidFill>
                <a:latin typeface="黑体" panose="02010609060101010101" pitchFamily="49" charset="-122"/>
                <a:ea typeface="黑体" panose="02010609060101010101" pitchFamily="49" charset="-122"/>
              </a:rPr>
              <a:t>机械波的产生和传播</a:t>
            </a:r>
          </a:p>
        </p:txBody>
      </p:sp>
      <p:sp>
        <p:nvSpPr>
          <p:cNvPr id="13316" name="Rectangle 4">
            <a:extLst>
              <a:ext uri="{FF2B5EF4-FFF2-40B4-BE49-F238E27FC236}">
                <a16:creationId xmlns:a16="http://schemas.microsoft.com/office/drawing/2014/main" id="{0F646AED-B554-4BDF-9B6F-E3C613E2CEA7}"/>
              </a:ext>
            </a:extLst>
          </p:cNvPr>
          <p:cNvSpPr>
            <a:spLocks noChangeArrowheads="1"/>
          </p:cNvSpPr>
          <p:nvPr/>
        </p:nvSpPr>
        <p:spPr bwMode="auto">
          <a:xfrm>
            <a:off x="168275" y="984250"/>
            <a:ext cx="4619625"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a:solidFill>
                  <a:srgbClr val="FFFF00"/>
                </a:solidFill>
                <a:latin typeface="宋体" panose="02010600030101010101" pitchFamily="2" charset="-122"/>
              </a:rPr>
              <a:t>一</a:t>
            </a:r>
            <a:r>
              <a:rPr kumimoji="1" lang="en-US" altLang="zh-CN" sz="2800">
                <a:solidFill>
                  <a:srgbClr val="FFFF00"/>
                </a:solidFill>
                <a:latin typeface="宋体" panose="02010600030101010101" pitchFamily="2" charset="-122"/>
              </a:rPr>
              <a:t>.</a:t>
            </a:r>
            <a:r>
              <a:rPr kumimoji="1" lang="en-US" altLang="zh-CN" sz="2800">
                <a:solidFill>
                  <a:srgbClr val="FFFF00"/>
                </a:solidFill>
                <a:latin typeface="Times New Roman" panose="02020603050405020304" pitchFamily="18" charset="0"/>
              </a:rPr>
              <a:t> </a:t>
            </a:r>
            <a:r>
              <a:rPr kumimoji="1" lang="zh-CN" altLang="en-US" sz="2800">
                <a:solidFill>
                  <a:srgbClr val="FFFF00"/>
                </a:solidFill>
                <a:latin typeface="Times New Roman" panose="02020603050405020304" pitchFamily="18" charset="0"/>
              </a:rPr>
              <a:t>机械</a:t>
            </a:r>
            <a:r>
              <a:rPr kumimoji="1" lang="zh-CN" altLang="en-US" sz="2800">
                <a:solidFill>
                  <a:srgbClr val="FFFF00"/>
                </a:solidFill>
                <a:latin typeface="宋体" panose="02010600030101010101" pitchFamily="2" charset="-122"/>
              </a:rPr>
              <a:t>波的产生 </a:t>
            </a:r>
          </a:p>
        </p:txBody>
      </p:sp>
      <p:sp>
        <p:nvSpPr>
          <p:cNvPr id="13317" name="Text Box 5">
            <a:extLst>
              <a:ext uri="{FF2B5EF4-FFF2-40B4-BE49-F238E27FC236}">
                <a16:creationId xmlns:a16="http://schemas.microsoft.com/office/drawing/2014/main" id="{9C61C3DA-27A5-4189-8148-07143D35036B}"/>
              </a:ext>
            </a:extLst>
          </p:cNvPr>
          <p:cNvSpPr txBox="1">
            <a:spLocks noChangeArrowheads="1"/>
          </p:cNvSpPr>
          <p:nvPr/>
        </p:nvSpPr>
        <p:spPr bwMode="auto">
          <a:xfrm>
            <a:off x="179388" y="3657600"/>
            <a:ext cx="365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spcBef>
                <a:spcPct val="50000"/>
              </a:spcBef>
            </a:pPr>
            <a:r>
              <a:rPr kumimoji="1" lang="zh-CN" altLang="en-US" sz="2800">
                <a:solidFill>
                  <a:srgbClr val="FFFF00"/>
                </a:solidFill>
                <a:latin typeface="宋体" panose="02010600030101010101" pitchFamily="2" charset="-122"/>
              </a:rPr>
              <a:t>二</a:t>
            </a:r>
            <a:r>
              <a:rPr kumimoji="1" lang="en-US" altLang="zh-CN">
                <a:solidFill>
                  <a:srgbClr val="FFFF00"/>
                </a:solidFill>
                <a:latin typeface="宋体" panose="02010600030101010101" pitchFamily="2" charset="-122"/>
              </a:rPr>
              <a:t>.</a:t>
            </a:r>
            <a:r>
              <a:rPr kumimoji="1" lang="en-US" altLang="zh-CN" sz="2800">
                <a:solidFill>
                  <a:srgbClr val="FFFF00"/>
                </a:solidFill>
                <a:latin typeface="Times New Roman" panose="02020603050405020304" pitchFamily="18" charset="0"/>
              </a:rPr>
              <a:t> </a:t>
            </a:r>
            <a:r>
              <a:rPr kumimoji="1" lang="zh-CN" altLang="en-US" sz="2800">
                <a:solidFill>
                  <a:srgbClr val="FFFF00"/>
                </a:solidFill>
                <a:latin typeface="宋体" panose="02010600030101010101" pitchFamily="2" charset="-122"/>
              </a:rPr>
              <a:t>横波和纵波</a:t>
            </a:r>
          </a:p>
        </p:txBody>
      </p:sp>
      <p:sp>
        <p:nvSpPr>
          <p:cNvPr id="13318" name="Text Box 6">
            <a:extLst>
              <a:ext uri="{FF2B5EF4-FFF2-40B4-BE49-F238E27FC236}">
                <a16:creationId xmlns:a16="http://schemas.microsoft.com/office/drawing/2014/main" id="{8A68259C-1060-4790-A499-2B34276C9722}"/>
              </a:ext>
            </a:extLst>
          </p:cNvPr>
          <p:cNvSpPr txBox="1">
            <a:spLocks noChangeArrowheads="1"/>
          </p:cNvSpPr>
          <p:nvPr/>
        </p:nvSpPr>
        <p:spPr bwMode="auto">
          <a:xfrm>
            <a:off x="1647825" y="4257675"/>
            <a:ext cx="702786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nSpc>
                <a:spcPct val="125000"/>
              </a:lnSpc>
              <a:spcBef>
                <a:spcPct val="50000"/>
              </a:spcBef>
            </a:pPr>
            <a:r>
              <a:rPr kumimoji="1" lang="zh-CN" altLang="en-US">
                <a:latin typeface="宋体" panose="02010600030101010101" pitchFamily="2" charset="-122"/>
              </a:rPr>
              <a:t>介质质点的振动方向与波传播方向</a:t>
            </a:r>
            <a:r>
              <a:rPr kumimoji="1" lang="zh-CN" altLang="en-US">
                <a:solidFill>
                  <a:srgbClr val="00FFFF"/>
                </a:solidFill>
                <a:latin typeface="宋体" panose="02010600030101010101" pitchFamily="2" charset="-122"/>
              </a:rPr>
              <a:t>相互垂直</a:t>
            </a:r>
            <a:r>
              <a:rPr kumimoji="1" lang="zh-CN" altLang="en-US">
                <a:latin typeface="宋体" panose="02010600030101010101" pitchFamily="2" charset="-122"/>
              </a:rPr>
              <a:t>的波；如柔绳上传播的波。</a:t>
            </a:r>
          </a:p>
        </p:txBody>
      </p:sp>
      <p:sp>
        <p:nvSpPr>
          <p:cNvPr id="13319" name="Text Box 7">
            <a:extLst>
              <a:ext uri="{FF2B5EF4-FFF2-40B4-BE49-F238E27FC236}">
                <a16:creationId xmlns:a16="http://schemas.microsoft.com/office/drawing/2014/main" id="{491A333B-ABB0-4261-BB05-751D07D1862A}"/>
              </a:ext>
            </a:extLst>
          </p:cNvPr>
          <p:cNvSpPr txBox="1">
            <a:spLocks noChangeArrowheads="1"/>
          </p:cNvSpPr>
          <p:nvPr/>
        </p:nvSpPr>
        <p:spPr bwMode="auto">
          <a:xfrm>
            <a:off x="1627188" y="5229225"/>
            <a:ext cx="702786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nSpc>
                <a:spcPct val="125000"/>
              </a:lnSpc>
              <a:spcBef>
                <a:spcPct val="50000"/>
              </a:spcBef>
            </a:pPr>
            <a:r>
              <a:rPr kumimoji="1" lang="zh-CN" altLang="en-US"/>
              <a:t>介质质点的</a:t>
            </a:r>
            <a:r>
              <a:rPr kumimoji="1" lang="zh-CN" altLang="en-US">
                <a:latin typeface="宋体" panose="02010600030101010101" pitchFamily="2" charset="-122"/>
              </a:rPr>
              <a:t>振动方向和波传播方向</a:t>
            </a:r>
            <a:r>
              <a:rPr kumimoji="1" lang="zh-CN" altLang="en-US">
                <a:solidFill>
                  <a:srgbClr val="00FFFF"/>
                </a:solidFill>
                <a:latin typeface="宋体" panose="02010600030101010101" pitchFamily="2" charset="-122"/>
              </a:rPr>
              <a:t>相互平行</a:t>
            </a:r>
            <a:r>
              <a:rPr kumimoji="1" lang="zh-CN" altLang="en-US">
                <a:latin typeface="宋体" panose="02010600030101010101" pitchFamily="2" charset="-122"/>
              </a:rPr>
              <a:t>的波；如空气中传播的声波。</a:t>
            </a:r>
          </a:p>
        </p:txBody>
      </p:sp>
      <p:sp>
        <p:nvSpPr>
          <p:cNvPr id="13320" name="Text Box 8">
            <a:extLst>
              <a:ext uri="{FF2B5EF4-FFF2-40B4-BE49-F238E27FC236}">
                <a16:creationId xmlns:a16="http://schemas.microsoft.com/office/drawing/2014/main" id="{9B3EC3B4-2409-4E54-AA4B-7AEE8780BC9D}"/>
              </a:ext>
            </a:extLst>
          </p:cNvPr>
          <p:cNvSpPr txBox="1">
            <a:spLocks noChangeArrowheads="1"/>
          </p:cNvSpPr>
          <p:nvPr/>
        </p:nvSpPr>
        <p:spPr bwMode="auto">
          <a:xfrm>
            <a:off x="1998663" y="2574925"/>
            <a:ext cx="6089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spcBef>
                <a:spcPct val="50000"/>
              </a:spcBef>
            </a:pPr>
            <a:r>
              <a:rPr kumimoji="1" lang="zh-CN" altLang="en-US">
                <a:solidFill>
                  <a:srgbClr val="66FFFF"/>
                </a:solidFill>
                <a:latin typeface="宋体" panose="02010600030101010101" pitchFamily="2" charset="-122"/>
              </a:rPr>
              <a:t>波源：</a:t>
            </a:r>
            <a:r>
              <a:rPr kumimoji="1" lang="zh-CN" altLang="en-US">
                <a:latin typeface="宋体" panose="02010600030101010101" pitchFamily="2" charset="-122"/>
              </a:rPr>
              <a:t>作机械振动的物体</a:t>
            </a:r>
          </a:p>
        </p:txBody>
      </p:sp>
      <p:sp>
        <p:nvSpPr>
          <p:cNvPr id="13321" name="Text Box 9">
            <a:extLst>
              <a:ext uri="{FF2B5EF4-FFF2-40B4-BE49-F238E27FC236}">
                <a16:creationId xmlns:a16="http://schemas.microsoft.com/office/drawing/2014/main" id="{E04A0E91-FD31-4600-A225-85613A9F982D}"/>
              </a:ext>
            </a:extLst>
          </p:cNvPr>
          <p:cNvSpPr txBox="1">
            <a:spLocks noChangeArrowheads="1"/>
          </p:cNvSpPr>
          <p:nvPr/>
        </p:nvSpPr>
        <p:spPr bwMode="auto">
          <a:xfrm>
            <a:off x="1331913" y="2574925"/>
            <a:ext cx="946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r>
              <a:rPr kumimoji="1" lang="zh-CN" altLang="en-US" sz="6000" b="0">
                <a:solidFill>
                  <a:srgbClr val="FFCCFF"/>
                </a:solidFill>
                <a:latin typeface="宋体" panose="02010600030101010101" pitchFamily="2" charset="-122"/>
              </a:rPr>
              <a:t>｛</a:t>
            </a:r>
          </a:p>
        </p:txBody>
      </p:sp>
      <p:sp>
        <p:nvSpPr>
          <p:cNvPr id="13322" name="Rectangle 10">
            <a:extLst>
              <a:ext uri="{FF2B5EF4-FFF2-40B4-BE49-F238E27FC236}">
                <a16:creationId xmlns:a16="http://schemas.microsoft.com/office/drawing/2014/main" id="{CA4E7024-F609-4138-AB43-021098A5F227}"/>
              </a:ext>
            </a:extLst>
          </p:cNvPr>
          <p:cNvSpPr>
            <a:spLocks noChangeArrowheads="1"/>
          </p:cNvSpPr>
          <p:nvPr/>
        </p:nvSpPr>
        <p:spPr bwMode="auto">
          <a:xfrm>
            <a:off x="158750" y="4340225"/>
            <a:ext cx="2363788" cy="457200"/>
          </a:xfrm>
          <a:prstGeom prst="rect">
            <a:avLst/>
          </a:prstGeom>
          <a:noFill/>
          <a:ln>
            <a:noFill/>
          </a:ln>
          <a:effectLst/>
          <a:extLst>
            <a:ext uri="{909E8E84-426E-40DD-AFC4-6F175D3DCCD1}">
              <a14:hiddenFill xmlns:a14="http://schemas.microsoft.com/office/drawing/2010/main">
                <a:solidFill>
                  <a:srgbClr val="0099CC">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solidFill>
                  <a:srgbClr val="66FFFF"/>
                </a:solidFill>
                <a:latin typeface="宋体" panose="02010600030101010101" pitchFamily="2" charset="-122"/>
              </a:rPr>
              <a:t>横波：</a:t>
            </a:r>
          </a:p>
        </p:txBody>
      </p:sp>
      <p:sp>
        <p:nvSpPr>
          <p:cNvPr id="13323" name="Rectangle 11">
            <a:extLst>
              <a:ext uri="{FF2B5EF4-FFF2-40B4-BE49-F238E27FC236}">
                <a16:creationId xmlns:a16="http://schemas.microsoft.com/office/drawing/2014/main" id="{D0810E98-9346-46B4-B125-4143918AB9E2}"/>
              </a:ext>
            </a:extLst>
          </p:cNvPr>
          <p:cNvSpPr>
            <a:spLocks noChangeArrowheads="1"/>
          </p:cNvSpPr>
          <p:nvPr/>
        </p:nvSpPr>
        <p:spPr bwMode="auto">
          <a:xfrm>
            <a:off x="752475" y="5302250"/>
            <a:ext cx="1098550" cy="457200"/>
          </a:xfrm>
          <a:prstGeom prst="rect">
            <a:avLst/>
          </a:prstGeom>
          <a:noFill/>
          <a:ln>
            <a:noFill/>
          </a:ln>
          <a:effectLst/>
          <a:extLst>
            <a:ext uri="{909E8E84-426E-40DD-AFC4-6F175D3DCCD1}">
              <a14:hiddenFill xmlns:a14="http://schemas.microsoft.com/office/drawing/2010/main">
                <a:solidFill>
                  <a:srgbClr val="0099CC">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solidFill>
                  <a:srgbClr val="66FFFF"/>
                </a:solidFill>
                <a:latin typeface="宋体" panose="02010600030101010101" pitchFamily="2" charset="-122"/>
              </a:rPr>
              <a:t>纵波：</a:t>
            </a:r>
          </a:p>
        </p:txBody>
      </p:sp>
      <p:sp>
        <p:nvSpPr>
          <p:cNvPr id="13324" name="Rectangle 12">
            <a:extLst>
              <a:ext uri="{FF2B5EF4-FFF2-40B4-BE49-F238E27FC236}">
                <a16:creationId xmlns:a16="http://schemas.microsoft.com/office/drawing/2014/main" id="{3B4B492B-A644-437C-97CF-F4EB7A18E994}"/>
              </a:ext>
            </a:extLst>
          </p:cNvPr>
          <p:cNvSpPr>
            <a:spLocks noChangeArrowheads="1"/>
          </p:cNvSpPr>
          <p:nvPr/>
        </p:nvSpPr>
        <p:spPr bwMode="auto">
          <a:xfrm>
            <a:off x="717550" y="1554163"/>
            <a:ext cx="1254125" cy="457200"/>
          </a:xfrm>
          <a:prstGeom prst="rect">
            <a:avLst/>
          </a:prstGeom>
          <a:noFill/>
          <a:ln>
            <a:noFill/>
          </a:ln>
          <a:effectLst/>
          <a:extLst>
            <a:ext uri="{909E8E84-426E-40DD-AFC4-6F175D3DCCD1}">
              <a14:hiddenFill xmlns:a14="http://schemas.microsoft.com/office/drawing/2010/main">
                <a:solidFill>
                  <a:srgbClr val="0099CC">
                    <a:alpha val="0"/>
                  </a:srgb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solidFill>
                  <a:srgbClr val="66FFFF"/>
                </a:solidFill>
                <a:latin typeface="宋体" panose="02010600030101010101" pitchFamily="2" charset="-122"/>
              </a:rPr>
              <a:t>机械波</a:t>
            </a:r>
            <a:r>
              <a:rPr kumimoji="1" lang="en-US" altLang="zh-CN">
                <a:solidFill>
                  <a:srgbClr val="66FFFF"/>
                </a:solidFill>
                <a:latin typeface="宋体" panose="02010600030101010101" pitchFamily="2" charset="-122"/>
              </a:rPr>
              <a:t>:</a:t>
            </a:r>
          </a:p>
        </p:txBody>
      </p:sp>
      <p:sp>
        <p:nvSpPr>
          <p:cNvPr id="13325" name="Rectangle 13">
            <a:extLst>
              <a:ext uri="{FF2B5EF4-FFF2-40B4-BE49-F238E27FC236}">
                <a16:creationId xmlns:a16="http://schemas.microsoft.com/office/drawing/2014/main" id="{41EC79D3-E35A-442D-8836-2963D8789BB7}"/>
              </a:ext>
            </a:extLst>
          </p:cNvPr>
          <p:cNvSpPr>
            <a:spLocks noChangeArrowheads="1"/>
          </p:cNvSpPr>
          <p:nvPr/>
        </p:nvSpPr>
        <p:spPr bwMode="auto">
          <a:xfrm>
            <a:off x="1897063" y="1484313"/>
            <a:ext cx="6553200" cy="1006475"/>
          </a:xfrm>
          <a:prstGeom prst="rect">
            <a:avLst/>
          </a:prstGeom>
          <a:noFill/>
          <a:ln>
            <a:noFill/>
          </a:ln>
          <a:effectLst/>
          <a:extLst>
            <a:ext uri="{909E8E84-426E-40DD-AFC4-6F175D3DCCD1}">
              <a14:hiddenFill xmlns:a14="http://schemas.microsoft.com/office/drawing/2010/main">
                <a:solidFill>
                  <a:srgbClr val="0099CC">
                    <a:alpha val="0"/>
                  </a:srgb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a:latin typeface="宋体" panose="02010600030101010101" pitchFamily="2" charset="-122"/>
              </a:rPr>
              <a:t>机械振动以一定速度在弹性介质中由近及远地传播出去，就形成</a:t>
            </a:r>
            <a:r>
              <a:rPr kumimoji="1" lang="zh-CN" altLang="en-US">
                <a:solidFill>
                  <a:srgbClr val="00FFFF"/>
                </a:solidFill>
                <a:latin typeface="宋体" panose="02010600030101010101" pitchFamily="2" charset="-122"/>
              </a:rPr>
              <a:t>机械波</a:t>
            </a:r>
            <a:r>
              <a:rPr kumimoji="1" lang="zh-CN" altLang="en-US">
                <a:latin typeface="宋体" panose="02010600030101010101" pitchFamily="2" charset="-122"/>
              </a:rPr>
              <a:t>。</a:t>
            </a:r>
          </a:p>
        </p:txBody>
      </p:sp>
      <p:sp>
        <p:nvSpPr>
          <p:cNvPr id="13332" name="Text Box 20">
            <a:extLst>
              <a:ext uri="{FF2B5EF4-FFF2-40B4-BE49-F238E27FC236}">
                <a16:creationId xmlns:a16="http://schemas.microsoft.com/office/drawing/2014/main" id="{35985FEF-ACC5-4EF8-9DC1-B4BDE55D98A0}"/>
              </a:ext>
            </a:extLst>
          </p:cNvPr>
          <p:cNvSpPr txBox="1">
            <a:spLocks noChangeArrowheads="1"/>
          </p:cNvSpPr>
          <p:nvPr/>
        </p:nvSpPr>
        <p:spPr bwMode="auto">
          <a:xfrm>
            <a:off x="2011363" y="3141663"/>
            <a:ext cx="6089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spcBef>
                <a:spcPct val="50000"/>
              </a:spcBef>
            </a:pPr>
            <a:r>
              <a:rPr kumimoji="1" lang="zh-CN" altLang="en-US">
                <a:solidFill>
                  <a:srgbClr val="66FFFF"/>
                </a:solidFill>
                <a:latin typeface="宋体" panose="02010600030101010101" pitchFamily="2" charset="-122"/>
              </a:rPr>
              <a:t>弹性介质：</a:t>
            </a:r>
            <a:r>
              <a:rPr kumimoji="1" lang="zh-CN" altLang="en-US">
                <a:latin typeface="宋体" panose="02010600030101010101" pitchFamily="2" charset="-122"/>
              </a:rPr>
              <a:t>承担传播振动的物质</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animEffect transition="in" filter="wipe(left)">
                                      <p:cBhvr>
                                        <p:cTn id="7" dur="500"/>
                                        <p:tgtEl>
                                          <p:spTgt spid="133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316"/>
                                        </p:tgtEl>
                                        <p:attrNameLst>
                                          <p:attrName>style.visibility</p:attrName>
                                        </p:attrNameLst>
                                      </p:cBhvr>
                                      <p:to>
                                        <p:strVal val="visible"/>
                                      </p:to>
                                    </p:set>
                                    <p:animEffect transition="in" filter="wipe(left)">
                                      <p:cBhvr>
                                        <p:cTn id="12" dur="500"/>
                                        <p:tgtEl>
                                          <p:spTgt spid="133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24"/>
                                        </p:tgtEl>
                                        <p:attrNameLst>
                                          <p:attrName>style.visibility</p:attrName>
                                        </p:attrNameLst>
                                      </p:cBhvr>
                                      <p:to>
                                        <p:strVal val="visible"/>
                                      </p:to>
                                    </p:set>
                                    <p:animEffect transition="in" filter="wipe(left)">
                                      <p:cBhvr>
                                        <p:cTn id="17" dur="1000"/>
                                        <p:tgtEl>
                                          <p:spTgt spid="133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325"/>
                                        </p:tgtEl>
                                        <p:attrNameLst>
                                          <p:attrName>style.visibility</p:attrName>
                                        </p:attrNameLst>
                                      </p:cBhvr>
                                      <p:to>
                                        <p:strVal val="visible"/>
                                      </p:to>
                                    </p:set>
                                    <p:animEffect transition="in" filter="wipe(left)">
                                      <p:cBhvr>
                                        <p:cTn id="22" dur="1000"/>
                                        <p:tgtEl>
                                          <p:spTgt spid="133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314"/>
                                        </p:tgtEl>
                                        <p:attrNameLst>
                                          <p:attrName>style.visibility</p:attrName>
                                        </p:attrNameLst>
                                      </p:cBhvr>
                                      <p:to>
                                        <p:strVal val="visible"/>
                                      </p:to>
                                    </p:set>
                                    <p:animEffect transition="in" filter="wipe(left)">
                                      <p:cBhvr>
                                        <p:cTn id="27" dur="500"/>
                                        <p:tgtEl>
                                          <p:spTgt spid="133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320"/>
                                        </p:tgtEl>
                                        <p:attrNameLst>
                                          <p:attrName>style.visibility</p:attrName>
                                        </p:attrNameLst>
                                      </p:cBhvr>
                                      <p:to>
                                        <p:strVal val="visible"/>
                                      </p:to>
                                    </p:set>
                                    <p:animEffect transition="in" filter="wipe(left)">
                                      <p:cBhvr>
                                        <p:cTn id="32" dur="500"/>
                                        <p:tgtEl>
                                          <p:spTgt spid="133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332"/>
                                        </p:tgtEl>
                                        <p:attrNameLst>
                                          <p:attrName>style.visibility</p:attrName>
                                        </p:attrNameLst>
                                      </p:cBhvr>
                                      <p:to>
                                        <p:strVal val="visible"/>
                                      </p:to>
                                    </p:set>
                                    <p:animEffect transition="in" filter="wipe(left)">
                                      <p:cBhvr>
                                        <p:cTn id="37" dur="500"/>
                                        <p:tgtEl>
                                          <p:spTgt spid="1333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3321"/>
                                        </p:tgtEl>
                                        <p:attrNameLst>
                                          <p:attrName>style.visibility</p:attrName>
                                        </p:attrNameLst>
                                      </p:cBhvr>
                                      <p:to>
                                        <p:strVal val="visible"/>
                                      </p:to>
                                    </p:set>
                                    <p:animEffect transition="in" filter="wipe(up)">
                                      <p:cBhvr>
                                        <p:cTn id="42" dur="500"/>
                                        <p:tgtEl>
                                          <p:spTgt spid="1332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317"/>
                                        </p:tgtEl>
                                        <p:attrNameLst>
                                          <p:attrName>style.visibility</p:attrName>
                                        </p:attrNameLst>
                                      </p:cBhvr>
                                      <p:to>
                                        <p:strVal val="visible"/>
                                      </p:to>
                                    </p:set>
                                    <p:animEffect transition="in" filter="wipe(left)">
                                      <p:cBhvr>
                                        <p:cTn id="47" dur="500"/>
                                        <p:tgtEl>
                                          <p:spTgt spid="1331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322"/>
                                        </p:tgtEl>
                                        <p:attrNameLst>
                                          <p:attrName>style.visibility</p:attrName>
                                        </p:attrNameLst>
                                      </p:cBhvr>
                                      <p:to>
                                        <p:strVal val="visible"/>
                                      </p:to>
                                    </p:set>
                                    <p:animEffect transition="in" filter="wipe(left)">
                                      <p:cBhvr>
                                        <p:cTn id="52" dur="500"/>
                                        <p:tgtEl>
                                          <p:spTgt spid="1332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318"/>
                                        </p:tgtEl>
                                        <p:attrNameLst>
                                          <p:attrName>style.visibility</p:attrName>
                                        </p:attrNameLst>
                                      </p:cBhvr>
                                      <p:to>
                                        <p:strVal val="visible"/>
                                      </p:to>
                                    </p:set>
                                    <p:animEffect transition="in" filter="wipe(left)">
                                      <p:cBhvr>
                                        <p:cTn id="57" dur="500"/>
                                        <p:tgtEl>
                                          <p:spTgt spid="1331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323"/>
                                        </p:tgtEl>
                                        <p:attrNameLst>
                                          <p:attrName>style.visibility</p:attrName>
                                        </p:attrNameLst>
                                      </p:cBhvr>
                                      <p:to>
                                        <p:strVal val="visible"/>
                                      </p:to>
                                    </p:set>
                                    <p:animEffect transition="in" filter="wipe(left)">
                                      <p:cBhvr>
                                        <p:cTn id="62" dur="500"/>
                                        <p:tgtEl>
                                          <p:spTgt spid="1332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3319"/>
                                        </p:tgtEl>
                                        <p:attrNameLst>
                                          <p:attrName>style.visibility</p:attrName>
                                        </p:attrNameLst>
                                      </p:cBhvr>
                                      <p:to>
                                        <p:strVal val="visible"/>
                                      </p:to>
                                    </p:set>
                                    <p:animEffect transition="in" filter="wipe(left)">
                                      <p:cBhvr>
                                        <p:cTn id="67" dur="500"/>
                                        <p:tgtEl>
                                          <p:spTgt spid="13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13315" grpId="0" autoUpdateAnimBg="0"/>
      <p:bldP spid="13316" grpId="0" autoUpdateAnimBg="0"/>
      <p:bldP spid="13317" grpId="0" autoUpdateAnimBg="0"/>
      <p:bldP spid="13318" grpId="0" autoUpdateAnimBg="0"/>
      <p:bldP spid="13319" grpId="0" autoUpdateAnimBg="0"/>
      <p:bldP spid="13320" grpId="0"/>
      <p:bldP spid="13321" grpId="0"/>
      <p:bldP spid="13322" grpId="0"/>
      <p:bldP spid="13323" grpId="0"/>
      <p:bldP spid="13324" grpId="0"/>
      <p:bldP spid="13325" grpId="0"/>
      <p:bldP spid="133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1">
            <a:extLst>
              <a:ext uri="{FF2B5EF4-FFF2-40B4-BE49-F238E27FC236}">
                <a16:creationId xmlns:a16="http://schemas.microsoft.com/office/drawing/2014/main" id="{04DCFB09-69C9-4B78-BA49-A39BD7E1DF5E}"/>
              </a:ext>
            </a:extLst>
          </p:cNvPr>
          <p:cNvSpPr txBox="1">
            <a:spLocks noChangeArrowheads="1"/>
          </p:cNvSpPr>
          <p:nvPr/>
        </p:nvSpPr>
        <p:spPr bwMode="auto">
          <a:xfrm>
            <a:off x="250825" y="211138"/>
            <a:ext cx="3792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lang="zh-CN" altLang="en-US" sz="2800">
                <a:solidFill>
                  <a:srgbClr val="FFC000"/>
                </a:solidFill>
              </a:rPr>
              <a:t>三、平面波的波动方程</a:t>
            </a:r>
          </a:p>
        </p:txBody>
      </p:sp>
      <p:sp>
        <p:nvSpPr>
          <p:cNvPr id="23555" name="TextBox 2">
            <a:extLst>
              <a:ext uri="{FF2B5EF4-FFF2-40B4-BE49-F238E27FC236}">
                <a16:creationId xmlns:a16="http://schemas.microsoft.com/office/drawing/2014/main" id="{652F6D13-221A-44A2-9336-0963D359579C}"/>
              </a:ext>
            </a:extLst>
          </p:cNvPr>
          <p:cNvSpPr txBox="1">
            <a:spLocks noChangeArrowheads="1"/>
          </p:cNvSpPr>
          <p:nvPr/>
        </p:nvSpPr>
        <p:spPr bwMode="auto">
          <a:xfrm>
            <a:off x="415925" y="981075"/>
            <a:ext cx="3278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lang="zh-CN" altLang="en-US"/>
              <a:t>由平面简谐波的波函数</a:t>
            </a:r>
          </a:p>
        </p:txBody>
      </p:sp>
      <p:graphicFrame>
        <p:nvGraphicFramePr>
          <p:cNvPr id="23556" name="对象 3">
            <a:extLst>
              <a:ext uri="{FF2B5EF4-FFF2-40B4-BE49-F238E27FC236}">
                <a16:creationId xmlns:a16="http://schemas.microsoft.com/office/drawing/2014/main" id="{8F820D74-C62A-4C95-9649-7FF3FE7915C1}"/>
              </a:ext>
            </a:extLst>
          </p:cNvPr>
          <p:cNvGraphicFramePr>
            <a:graphicFrameLocks noChangeAspect="1"/>
          </p:cNvGraphicFramePr>
          <p:nvPr/>
        </p:nvGraphicFramePr>
        <p:xfrm>
          <a:off x="4033838" y="966788"/>
          <a:ext cx="4859337" cy="566737"/>
        </p:xfrm>
        <a:graphic>
          <a:graphicData uri="http://schemas.openxmlformats.org/presentationml/2006/ole">
            <mc:AlternateContent xmlns:mc="http://schemas.openxmlformats.org/markup-compatibility/2006">
              <mc:Choice xmlns:v="urn:schemas-microsoft-com:vml" Requires="v">
                <p:oleObj spid="_x0000_s23565" name="Equation" r:id="rId3" imgW="1955800" imgH="228600" progId="Equation.DSMT4">
                  <p:embed/>
                </p:oleObj>
              </mc:Choice>
              <mc:Fallback>
                <p:oleObj name="Equation" r:id="rId3" imgW="1955800" imgH="228600"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3838" y="966788"/>
                        <a:ext cx="4859337"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3" name="对象 4">
            <a:extLst>
              <a:ext uri="{FF2B5EF4-FFF2-40B4-BE49-F238E27FC236}">
                <a16:creationId xmlns:a16="http://schemas.microsoft.com/office/drawing/2014/main" id="{2EAB42CC-7361-43E1-BF0A-C27D5EEC7409}"/>
              </a:ext>
            </a:extLst>
          </p:cNvPr>
          <p:cNvGraphicFramePr>
            <a:graphicFrameLocks noChangeAspect="1"/>
          </p:cNvGraphicFramePr>
          <p:nvPr/>
        </p:nvGraphicFramePr>
        <p:xfrm>
          <a:off x="2055813" y="2255838"/>
          <a:ext cx="5111750" cy="2082800"/>
        </p:xfrm>
        <a:graphic>
          <a:graphicData uri="http://schemas.openxmlformats.org/presentationml/2006/ole">
            <mc:AlternateContent xmlns:mc="http://schemas.openxmlformats.org/markup-compatibility/2006">
              <mc:Choice xmlns:v="urn:schemas-microsoft-com:vml" Requires="v">
                <p:oleObj spid="_x0000_s23566" name="Equation" r:id="rId5" imgW="2120900" imgH="863600" progId="Equation.DSMT4">
                  <p:embed/>
                </p:oleObj>
              </mc:Choice>
              <mc:Fallback>
                <p:oleObj name="Equation" r:id="rId5" imgW="2120900" imgH="863600" progId="Equation.DSMT4">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5813" y="2255838"/>
                        <a:ext cx="511175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6" name="TextBox 5">
            <a:extLst>
              <a:ext uri="{FF2B5EF4-FFF2-40B4-BE49-F238E27FC236}">
                <a16:creationId xmlns:a16="http://schemas.microsoft.com/office/drawing/2014/main" id="{D85AF5EB-2456-446C-B75E-247AAA859ECD}"/>
              </a:ext>
            </a:extLst>
          </p:cNvPr>
          <p:cNvSpPr txBox="1">
            <a:spLocks noChangeArrowheads="1"/>
          </p:cNvSpPr>
          <p:nvPr/>
        </p:nvSpPr>
        <p:spPr bwMode="auto">
          <a:xfrm>
            <a:off x="350838" y="1773238"/>
            <a:ext cx="4171950" cy="461962"/>
          </a:xfrm>
          <a:prstGeom prst="rect">
            <a:avLst/>
          </a:prstGeom>
          <a:noFill/>
          <a:ln>
            <a:noFill/>
          </a:ln>
        </p:spPr>
        <p:txBody>
          <a:bodyPr wrap="none">
            <a:spAutoFit/>
          </a:bodyPr>
          <a:lstStyle>
            <a:lvl1pPr eaLnBrk="0" hangingPunct="0">
              <a:defRPr sz="2400" b="1">
                <a:solidFill>
                  <a:schemeClr val="bg1"/>
                </a:solidFill>
                <a:latin typeface="Arial" charset="0"/>
                <a:ea typeface="宋体" pitchFamily="2" charset="-122"/>
              </a:defRPr>
            </a:lvl1pPr>
            <a:lvl2pPr marL="742950" indent="-285750" eaLnBrk="0" hangingPunct="0">
              <a:defRPr sz="2400" b="1">
                <a:solidFill>
                  <a:schemeClr val="bg1"/>
                </a:solidFill>
                <a:latin typeface="Arial" charset="0"/>
                <a:ea typeface="宋体" pitchFamily="2" charset="-122"/>
              </a:defRPr>
            </a:lvl2pPr>
            <a:lvl3pPr marL="1143000" indent="-228600" eaLnBrk="0" hangingPunct="0">
              <a:defRPr sz="2400" b="1">
                <a:solidFill>
                  <a:schemeClr val="bg1"/>
                </a:solidFill>
                <a:latin typeface="Arial" charset="0"/>
                <a:ea typeface="宋体" pitchFamily="2" charset="-122"/>
              </a:defRPr>
            </a:lvl3pPr>
            <a:lvl4pPr marL="1600200" indent="-228600" eaLnBrk="0" hangingPunct="0">
              <a:defRPr sz="2400" b="1">
                <a:solidFill>
                  <a:schemeClr val="bg1"/>
                </a:solidFill>
                <a:latin typeface="Arial" charset="0"/>
                <a:ea typeface="宋体" pitchFamily="2" charset="-122"/>
              </a:defRPr>
            </a:lvl4pPr>
            <a:lvl5pPr marL="2057400" indent="-228600" eaLnBrk="0" hangingPunct="0">
              <a:defRPr sz="2400" b="1">
                <a:solidFill>
                  <a:schemeClr val="bg1"/>
                </a:solidFill>
                <a:latin typeface="Arial" charset="0"/>
                <a:ea typeface="宋体" pitchFamily="2" charset="-122"/>
              </a:defRPr>
            </a:lvl5pPr>
            <a:lvl6pPr marL="2514600" indent="-228600" eaLnBrk="0" fontAlgn="base" hangingPunct="0">
              <a:spcBef>
                <a:spcPct val="0"/>
              </a:spcBef>
              <a:spcAft>
                <a:spcPct val="0"/>
              </a:spcAft>
              <a:defRPr sz="2400" b="1">
                <a:solidFill>
                  <a:schemeClr val="bg1"/>
                </a:solidFill>
                <a:latin typeface="Arial" charset="0"/>
                <a:ea typeface="宋体" pitchFamily="2" charset="-122"/>
              </a:defRPr>
            </a:lvl6pPr>
            <a:lvl7pPr marL="2971800" indent="-228600" eaLnBrk="0" fontAlgn="base" hangingPunct="0">
              <a:spcBef>
                <a:spcPct val="0"/>
              </a:spcBef>
              <a:spcAft>
                <a:spcPct val="0"/>
              </a:spcAft>
              <a:defRPr sz="2400" b="1">
                <a:solidFill>
                  <a:schemeClr val="bg1"/>
                </a:solidFill>
                <a:latin typeface="Arial" charset="0"/>
                <a:ea typeface="宋体" pitchFamily="2" charset="-122"/>
              </a:defRPr>
            </a:lvl7pPr>
            <a:lvl8pPr marL="3429000" indent="-228600" eaLnBrk="0" fontAlgn="base" hangingPunct="0">
              <a:spcBef>
                <a:spcPct val="0"/>
              </a:spcBef>
              <a:spcAft>
                <a:spcPct val="0"/>
              </a:spcAft>
              <a:defRPr sz="2400" b="1">
                <a:solidFill>
                  <a:schemeClr val="bg1"/>
                </a:solidFill>
                <a:latin typeface="Arial" charset="0"/>
                <a:ea typeface="宋体" pitchFamily="2" charset="-122"/>
              </a:defRPr>
            </a:lvl8pPr>
            <a:lvl9pPr marL="3886200" indent="-228600" eaLnBrk="0" fontAlgn="base" hangingPunct="0">
              <a:spcBef>
                <a:spcPct val="0"/>
              </a:spcBef>
              <a:spcAft>
                <a:spcPct val="0"/>
              </a:spcAft>
              <a:defRPr sz="2400" b="1">
                <a:solidFill>
                  <a:schemeClr val="bg1"/>
                </a:solidFill>
                <a:latin typeface="Arial" charset="0"/>
                <a:ea typeface="宋体" pitchFamily="2" charset="-122"/>
              </a:defRPr>
            </a:lvl9pPr>
          </a:lstStyle>
          <a:p>
            <a:pPr eaLnBrk="1" hangingPunct="1">
              <a:defRPr/>
            </a:pPr>
            <a:r>
              <a:rPr lang="zh-CN" altLang="en-US">
                <a:latin typeface="+mn-lt"/>
              </a:rPr>
              <a:t>分别对</a:t>
            </a:r>
            <a:r>
              <a:rPr lang="en-US" altLang="zh-CN">
                <a:latin typeface="+mn-lt"/>
              </a:rPr>
              <a:t>t</a:t>
            </a:r>
            <a:r>
              <a:rPr lang="zh-CN" altLang="en-US">
                <a:latin typeface="+mn-lt"/>
              </a:rPr>
              <a:t>和</a:t>
            </a:r>
            <a:r>
              <a:rPr lang="en-US" altLang="zh-CN">
                <a:latin typeface="+mn-lt"/>
              </a:rPr>
              <a:t>x</a:t>
            </a:r>
            <a:r>
              <a:rPr lang="zh-CN" altLang="en-US">
                <a:latin typeface="+mn-lt"/>
              </a:rPr>
              <a:t>求二阶偏导数，得</a:t>
            </a:r>
          </a:p>
        </p:txBody>
      </p:sp>
      <p:sp>
        <p:nvSpPr>
          <p:cNvPr id="22535" name="TextBox 6">
            <a:extLst>
              <a:ext uri="{FF2B5EF4-FFF2-40B4-BE49-F238E27FC236}">
                <a16:creationId xmlns:a16="http://schemas.microsoft.com/office/drawing/2014/main" id="{EF37FA7F-4B6D-4CD2-B597-34C20C7BDF0A}"/>
              </a:ext>
            </a:extLst>
          </p:cNvPr>
          <p:cNvSpPr txBox="1">
            <a:spLocks noChangeArrowheads="1"/>
          </p:cNvSpPr>
          <p:nvPr/>
        </p:nvSpPr>
        <p:spPr bwMode="auto">
          <a:xfrm>
            <a:off x="406400" y="4437063"/>
            <a:ext cx="2659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lang="zh-CN" altLang="en-US"/>
              <a:t>比较上面两式得，</a:t>
            </a:r>
          </a:p>
        </p:txBody>
      </p:sp>
      <p:graphicFrame>
        <p:nvGraphicFramePr>
          <p:cNvPr id="22536" name="对象 7">
            <a:extLst>
              <a:ext uri="{FF2B5EF4-FFF2-40B4-BE49-F238E27FC236}">
                <a16:creationId xmlns:a16="http://schemas.microsoft.com/office/drawing/2014/main" id="{E070DF85-7DC8-4213-A9FA-62E6BE65E22F}"/>
              </a:ext>
            </a:extLst>
          </p:cNvPr>
          <p:cNvGraphicFramePr>
            <a:graphicFrameLocks noChangeAspect="1"/>
          </p:cNvGraphicFramePr>
          <p:nvPr/>
        </p:nvGraphicFramePr>
        <p:xfrm>
          <a:off x="3222625" y="4437063"/>
          <a:ext cx="2665413" cy="1071562"/>
        </p:xfrm>
        <a:graphic>
          <a:graphicData uri="http://schemas.openxmlformats.org/presentationml/2006/ole">
            <mc:AlternateContent xmlns:mc="http://schemas.openxmlformats.org/markup-compatibility/2006">
              <mc:Choice xmlns:v="urn:schemas-microsoft-com:vml" Requires="v">
                <p:oleObj spid="_x0000_s23567" name="Equation" r:id="rId7" imgW="1104900" imgH="444500" progId="Equation.DSMT4">
                  <p:embed/>
                </p:oleObj>
              </mc:Choice>
              <mc:Fallback>
                <p:oleObj name="Equation" r:id="rId7" imgW="1104900" imgH="444500" progId="Equation.DSMT4">
                  <p:embed/>
                  <p:pic>
                    <p:nvPicPr>
                      <p:cNvPr id="0" name="对象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2625" y="4437063"/>
                        <a:ext cx="2665413"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7" name="TextBox 8">
            <a:extLst>
              <a:ext uri="{FF2B5EF4-FFF2-40B4-BE49-F238E27FC236}">
                <a16:creationId xmlns:a16="http://schemas.microsoft.com/office/drawing/2014/main" id="{65189C6B-267D-4BCB-89B3-B412EA443C21}"/>
              </a:ext>
            </a:extLst>
          </p:cNvPr>
          <p:cNvSpPr txBox="1">
            <a:spLocks noChangeArrowheads="1"/>
          </p:cNvSpPr>
          <p:nvPr/>
        </p:nvSpPr>
        <p:spPr bwMode="auto">
          <a:xfrm>
            <a:off x="438150" y="5454650"/>
            <a:ext cx="82597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lang="zh-CN" altLang="en-US"/>
              <a:t>这就是一维</a:t>
            </a:r>
            <a:r>
              <a:rPr lang="zh-CN" altLang="en-US">
                <a:solidFill>
                  <a:srgbClr val="FFC000"/>
                </a:solidFill>
              </a:rPr>
              <a:t>波动微分方程</a:t>
            </a:r>
            <a:r>
              <a:rPr lang="zh-CN" altLang="en-US"/>
              <a:t>，它是物理学中普遍地反映波动现象的一类</a:t>
            </a:r>
            <a:r>
              <a:rPr lang="zh-CN" altLang="en-US">
                <a:solidFill>
                  <a:srgbClr val="FFC000"/>
                </a:solidFill>
              </a:rPr>
              <a:t>二阶偏微分方程</a:t>
            </a:r>
            <a:r>
              <a:rPr lang="zh-CN" altLang="en-US"/>
              <a:t>。这类偏微分方程深刻地揭示物理规律，因此称为</a:t>
            </a:r>
            <a:r>
              <a:rPr lang="zh-CN" altLang="en-US">
                <a:solidFill>
                  <a:srgbClr val="FFC000"/>
                </a:solidFill>
              </a:rPr>
              <a:t>数学物理方程</a:t>
            </a:r>
            <a:r>
              <a:rPr lang="zh-CN" altLang="en-US"/>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5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6" grpId="0"/>
      <p:bldP spid="22535" grpId="0"/>
      <p:bldP spid="225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1">
            <a:extLst>
              <a:ext uri="{FF2B5EF4-FFF2-40B4-BE49-F238E27FC236}">
                <a16:creationId xmlns:a16="http://schemas.microsoft.com/office/drawing/2014/main" id="{984E1E69-A20B-4A54-8C7E-0924F8570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2988" y="100013"/>
            <a:ext cx="3021012" cy="229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文本框 3">
            <a:extLst>
              <a:ext uri="{FF2B5EF4-FFF2-40B4-BE49-F238E27FC236}">
                <a16:creationId xmlns:a16="http://schemas.microsoft.com/office/drawing/2014/main" id="{6805D450-7B62-4A4E-A34E-1692F36A2EFC}"/>
              </a:ext>
            </a:extLst>
          </p:cNvPr>
          <p:cNvSpPr txBox="1">
            <a:spLocks noChangeArrowheads="1"/>
          </p:cNvSpPr>
          <p:nvPr/>
        </p:nvSpPr>
        <p:spPr bwMode="auto">
          <a:xfrm>
            <a:off x="468313" y="260350"/>
            <a:ext cx="4824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lang="zh-CN" altLang="en-US"/>
              <a:t>波动微分方程的动力学导出过程：</a:t>
            </a:r>
          </a:p>
        </p:txBody>
      </p:sp>
      <p:sp>
        <p:nvSpPr>
          <p:cNvPr id="24580" name="矩形 4">
            <a:extLst>
              <a:ext uri="{FF2B5EF4-FFF2-40B4-BE49-F238E27FC236}">
                <a16:creationId xmlns:a16="http://schemas.microsoft.com/office/drawing/2014/main" id="{CA1929A9-19BC-473F-B5B9-F4E27B0F5FF3}"/>
              </a:ext>
            </a:extLst>
          </p:cNvPr>
          <p:cNvSpPr>
            <a:spLocks noChangeArrowheads="1"/>
          </p:cNvSpPr>
          <p:nvPr/>
        </p:nvSpPr>
        <p:spPr bwMode="auto">
          <a:xfrm>
            <a:off x="250825" y="884238"/>
            <a:ext cx="5689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lang="zh-CN" altLang="en-US" b="0">
                <a:solidFill>
                  <a:srgbClr val="00FFFF"/>
                </a:solidFill>
                <a:latin typeface="黑体" panose="02010609060101010101" pitchFamily="49" charset="-122"/>
                <a:ea typeface="黑体" panose="02010609060101010101" pitchFamily="49" charset="-122"/>
              </a:rPr>
              <a:t>有一个完全柔软的均匀弦，沿水平直线绷紧，而后以某种方法激发，使弦在同一个平面上作小振动．</a:t>
            </a:r>
            <a:endParaRPr lang="zh-CN" altLang="en-US"/>
          </a:p>
        </p:txBody>
      </p:sp>
      <p:sp>
        <p:nvSpPr>
          <p:cNvPr id="7" name="矩形 6">
            <a:extLst>
              <a:ext uri="{FF2B5EF4-FFF2-40B4-BE49-F238E27FC236}">
                <a16:creationId xmlns:a16="http://schemas.microsoft.com/office/drawing/2014/main" id="{F8849C52-D31C-48A3-8371-6FAB5B86E2D9}"/>
              </a:ext>
            </a:extLst>
          </p:cNvPr>
          <p:cNvSpPr>
            <a:spLocks noChangeArrowheads="1"/>
          </p:cNvSpPr>
          <p:nvPr/>
        </p:nvSpPr>
        <p:spPr bwMode="auto">
          <a:xfrm>
            <a:off x="284163" y="2403475"/>
            <a:ext cx="87804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en-US" b="0">
                <a:latin typeface="黑体" panose="02010609060101010101" pitchFamily="49" charset="-122"/>
                <a:ea typeface="黑体" panose="02010609060101010101" pitchFamily="49" charset="-122"/>
              </a:rPr>
              <a:t>取弦的平衡位置为</a:t>
            </a:r>
            <a:r>
              <a:rPr lang="en-US" altLang="zh-CN" b="0">
                <a:latin typeface="黑体" panose="02010609060101010101" pitchFamily="49" charset="-122"/>
                <a:ea typeface="黑体" panose="02010609060101010101" pitchFamily="49" charset="-122"/>
              </a:rPr>
              <a:t>x</a:t>
            </a:r>
            <a:r>
              <a:rPr lang="zh-CN" altLang="en-US" b="0">
                <a:latin typeface="黑体" panose="02010609060101010101" pitchFamily="49" charset="-122"/>
                <a:ea typeface="黑体" panose="02010609060101010101" pitchFamily="49" charset="-122"/>
              </a:rPr>
              <a:t>轴，且令端点坐标为</a:t>
            </a:r>
            <a:r>
              <a:rPr lang="en-US" altLang="zh-CN" b="0">
                <a:latin typeface="黑体" panose="02010609060101010101" pitchFamily="49" charset="-122"/>
                <a:ea typeface="黑体" panose="02010609060101010101" pitchFamily="49" charset="-122"/>
              </a:rPr>
              <a:t>x=0</a:t>
            </a:r>
            <a:r>
              <a:rPr lang="zh-CN" altLang="en-US" b="0">
                <a:latin typeface="黑体" panose="02010609060101010101" pitchFamily="49" charset="-122"/>
                <a:ea typeface="黑体" panose="02010609060101010101" pitchFamily="49" charset="-122"/>
              </a:rPr>
              <a:t>与</a:t>
            </a:r>
            <a:r>
              <a:rPr lang="en-US" altLang="zh-CN" b="0">
                <a:latin typeface="黑体" panose="02010609060101010101" pitchFamily="49" charset="-122"/>
                <a:ea typeface="黑体" panose="02010609060101010101" pitchFamily="49" charset="-122"/>
              </a:rPr>
              <a:t>x=</a:t>
            </a:r>
            <a:r>
              <a:rPr lang="en-US" altLang="zh-CN" b="0" i="1">
                <a:latin typeface="黑体" panose="02010609060101010101" pitchFamily="49" charset="-122"/>
                <a:ea typeface="黑体" panose="02010609060101010101" pitchFamily="49" charset="-122"/>
              </a:rPr>
              <a:t>l</a:t>
            </a:r>
            <a:r>
              <a:rPr lang="zh-CN" altLang="en-US" b="0">
                <a:latin typeface="黑体" panose="02010609060101010101" pitchFamily="49" charset="-122"/>
                <a:ea typeface="黑体" panose="02010609060101010101" pitchFamily="49" charset="-122"/>
              </a:rPr>
              <a:t>．</a:t>
            </a:r>
          </a:p>
          <a:p>
            <a:pPr eaLnBrk="1" hangingPunct="1">
              <a:buFont typeface="Arial" panose="020B0604020202020204" pitchFamily="34" charset="0"/>
              <a:buChar char="•"/>
            </a:pPr>
            <a:r>
              <a:rPr lang="zh-CN" altLang="en-US" b="0">
                <a:latin typeface="黑体" panose="02010609060101010101" pitchFamily="49" charset="-122"/>
                <a:ea typeface="黑体" panose="02010609060101010101" pitchFamily="49" charset="-122"/>
              </a:rPr>
              <a:t>设</a:t>
            </a:r>
            <a:r>
              <a:rPr lang="en-US" altLang="zh-CN" b="0">
                <a:latin typeface="黑体" panose="02010609060101010101" pitchFamily="49" charset="-122"/>
                <a:ea typeface="黑体" panose="02010609060101010101" pitchFamily="49" charset="-122"/>
              </a:rPr>
              <a:t>u(x;t)</a:t>
            </a:r>
            <a:r>
              <a:rPr lang="zh-CN" altLang="en-US" b="0">
                <a:latin typeface="黑体" panose="02010609060101010101" pitchFamily="49" charset="-122"/>
                <a:ea typeface="黑体" panose="02010609060101010101" pitchFamily="49" charset="-122"/>
              </a:rPr>
              <a:t>是坐标为</a:t>
            </a:r>
            <a:r>
              <a:rPr lang="en-US" altLang="zh-CN" b="0">
                <a:latin typeface="黑体" panose="02010609060101010101" pitchFamily="49" charset="-122"/>
                <a:ea typeface="黑体" panose="02010609060101010101" pitchFamily="49" charset="-122"/>
              </a:rPr>
              <a:t>x</a:t>
            </a:r>
            <a:r>
              <a:rPr lang="zh-CN" altLang="en-US" b="0">
                <a:latin typeface="黑体" panose="02010609060101010101" pitchFamily="49" charset="-122"/>
                <a:ea typeface="黑体" panose="02010609060101010101" pitchFamily="49" charset="-122"/>
              </a:rPr>
              <a:t>的弦上一点在</a:t>
            </a:r>
            <a:r>
              <a:rPr lang="en-US" altLang="zh-CN" b="0">
                <a:latin typeface="黑体" panose="02010609060101010101" pitchFamily="49" charset="-122"/>
                <a:ea typeface="黑体" panose="02010609060101010101" pitchFamily="49" charset="-122"/>
              </a:rPr>
              <a:t>t</a:t>
            </a:r>
            <a:r>
              <a:rPr lang="zh-CN" altLang="en-US" b="0">
                <a:latin typeface="黑体" panose="02010609060101010101" pitchFamily="49" charset="-122"/>
                <a:ea typeface="黑体" panose="02010609060101010101" pitchFamily="49" charset="-122"/>
              </a:rPr>
              <a:t>时刻的</a:t>
            </a:r>
            <a:r>
              <a:rPr lang="en-US" altLang="zh-CN" b="0">
                <a:latin typeface="黑体" panose="02010609060101010101" pitchFamily="49" charset="-122"/>
                <a:ea typeface="黑体" panose="02010609060101010101" pitchFamily="49" charset="-122"/>
              </a:rPr>
              <a:t>(</a:t>
            </a:r>
            <a:r>
              <a:rPr lang="zh-CN" altLang="en-US" b="0">
                <a:latin typeface="黑体" panose="02010609060101010101" pitchFamily="49" charset="-122"/>
                <a:ea typeface="黑体" panose="02010609060101010101" pitchFamily="49" charset="-122"/>
              </a:rPr>
              <a:t>横向</a:t>
            </a:r>
            <a:r>
              <a:rPr lang="en-US" altLang="zh-CN" b="0">
                <a:latin typeface="黑体" panose="02010609060101010101" pitchFamily="49" charset="-122"/>
                <a:ea typeface="黑体" panose="02010609060101010101" pitchFamily="49" charset="-122"/>
              </a:rPr>
              <a:t>)</a:t>
            </a:r>
            <a:r>
              <a:rPr lang="zh-CN" altLang="en-US" b="0">
                <a:latin typeface="黑体" panose="02010609060101010101" pitchFamily="49" charset="-122"/>
                <a:ea typeface="黑体" panose="02010609060101010101" pitchFamily="49" charset="-122"/>
              </a:rPr>
              <a:t>位移．在弦上隔离出长为</a:t>
            </a:r>
            <a:r>
              <a:rPr lang="en-US" altLang="zh-CN" b="0">
                <a:latin typeface="黑体" panose="02010609060101010101" pitchFamily="49" charset="-122"/>
                <a:ea typeface="黑体" panose="02010609060101010101" pitchFamily="49" charset="-122"/>
              </a:rPr>
              <a:t>dx</a:t>
            </a:r>
            <a:r>
              <a:rPr lang="zh-CN" altLang="en-US" b="0">
                <a:latin typeface="黑体" panose="02010609060101010101" pitchFamily="49" charset="-122"/>
                <a:ea typeface="黑体" panose="02010609060101010101" pitchFamily="49" charset="-122"/>
              </a:rPr>
              <a:t>的一小段</a:t>
            </a:r>
            <a:r>
              <a:rPr lang="en-US" altLang="zh-CN" b="0">
                <a:latin typeface="黑体" panose="02010609060101010101" pitchFamily="49" charset="-122"/>
                <a:ea typeface="黑体" panose="02010609060101010101" pitchFamily="49" charset="-122"/>
              </a:rPr>
              <a:t>(</a:t>
            </a:r>
            <a:r>
              <a:rPr lang="zh-CN" altLang="en-US" b="0">
                <a:latin typeface="黑体" panose="02010609060101010101" pitchFamily="49" charset="-122"/>
                <a:ea typeface="黑体" panose="02010609060101010101" pitchFamily="49" charset="-122"/>
              </a:rPr>
              <a:t>弦元</a:t>
            </a:r>
            <a:r>
              <a:rPr lang="en-US" altLang="zh-CN" b="0">
                <a:latin typeface="黑体" panose="02010609060101010101" pitchFamily="49" charset="-122"/>
                <a:ea typeface="黑体" panose="02010609060101010101" pitchFamily="49" charset="-122"/>
              </a:rPr>
              <a:t>)</a:t>
            </a:r>
            <a:r>
              <a:rPr lang="zh-CN" altLang="en-US" b="0">
                <a:latin typeface="黑体" panose="02010609060101010101" pitchFamily="49" charset="-122"/>
                <a:ea typeface="黑体" panose="02010609060101010101" pitchFamily="49" charset="-122"/>
              </a:rPr>
              <a:t>，可以把它看成是质点．</a:t>
            </a:r>
          </a:p>
          <a:p>
            <a:pPr eaLnBrk="1" hangingPunct="1">
              <a:buFont typeface="Arial" panose="020B0604020202020204" pitchFamily="34" charset="0"/>
              <a:buChar char="•"/>
            </a:pPr>
            <a:r>
              <a:rPr lang="zh-CN" altLang="en-US" b="0">
                <a:latin typeface="黑体" panose="02010609060101010101" pitchFamily="49" charset="-122"/>
                <a:ea typeface="黑体" panose="02010609060101010101" pitchFamily="49" charset="-122"/>
              </a:rPr>
              <a:t>分析弦元受力：它在两个端点</a:t>
            </a:r>
            <a:r>
              <a:rPr lang="en-US" altLang="zh-CN" b="0">
                <a:latin typeface="黑体" panose="02010609060101010101" pitchFamily="49" charset="-122"/>
                <a:ea typeface="黑体" panose="02010609060101010101" pitchFamily="49" charset="-122"/>
              </a:rPr>
              <a:t>x</a:t>
            </a:r>
            <a:r>
              <a:rPr lang="zh-CN" altLang="en-US" b="0">
                <a:latin typeface="黑体" panose="02010609060101010101" pitchFamily="49" charset="-122"/>
                <a:ea typeface="黑体" panose="02010609060101010101" pitchFamily="49" charset="-122"/>
              </a:rPr>
              <a:t>及</a:t>
            </a:r>
            <a:r>
              <a:rPr lang="en-US" altLang="zh-CN" b="0">
                <a:latin typeface="黑体" panose="02010609060101010101" pitchFamily="49" charset="-122"/>
                <a:ea typeface="黑体" panose="02010609060101010101" pitchFamily="49" charset="-122"/>
              </a:rPr>
              <a:t>x+dx</a:t>
            </a:r>
            <a:r>
              <a:rPr lang="zh-CN" altLang="en-US" b="0">
                <a:latin typeface="黑体" panose="02010609060101010101" pitchFamily="49" charset="-122"/>
                <a:ea typeface="黑体" panose="02010609060101010101" pitchFamily="49" charset="-122"/>
              </a:rPr>
              <a:t>处受到张力的作用．</a:t>
            </a:r>
          </a:p>
        </p:txBody>
      </p:sp>
      <p:sp>
        <p:nvSpPr>
          <p:cNvPr id="8" name="矩形 7">
            <a:extLst>
              <a:ext uri="{FF2B5EF4-FFF2-40B4-BE49-F238E27FC236}">
                <a16:creationId xmlns:a16="http://schemas.microsoft.com/office/drawing/2014/main" id="{6A3E8119-1477-45A0-9357-F137F8A3A94B}"/>
              </a:ext>
            </a:extLst>
          </p:cNvPr>
          <p:cNvSpPr>
            <a:spLocks noChangeArrowheads="1"/>
          </p:cNvSpPr>
          <p:nvPr/>
        </p:nvSpPr>
        <p:spPr bwMode="auto">
          <a:xfrm>
            <a:off x="385763" y="3986213"/>
            <a:ext cx="85772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lang="zh-CN" altLang="en-US" b="0">
                <a:latin typeface="楷体_GB2312" pitchFamily="49" charset="-122"/>
                <a:ea typeface="楷体_GB2312" pitchFamily="49" charset="-122"/>
              </a:rPr>
              <a:t>因为弦是</a:t>
            </a:r>
            <a:r>
              <a:rPr lang="zh-CN" altLang="en-US" b="0">
                <a:latin typeface="黑体" panose="02010609060101010101" pitchFamily="49" charset="-122"/>
                <a:ea typeface="黑体" panose="02010609060101010101" pitchFamily="49" charset="-122"/>
              </a:rPr>
              <a:t>完全柔软</a:t>
            </a:r>
            <a:r>
              <a:rPr lang="zh-CN" altLang="en-US" b="0">
                <a:latin typeface="楷体_GB2312" pitchFamily="49" charset="-122"/>
                <a:ea typeface="楷体_GB2312" pitchFamily="49" charset="-122"/>
              </a:rPr>
              <a:t>的，故只受到</a:t>
            </a:r>
            <a:r>
              <a:rPr lang="zh-CN" altLang="en-US" b="0">
                <a:solidFill>
                  <a:srgbClr val="FFC000"/>
                </a:solidFill>
                <a:latin typeface="楷体_GB2312" pitchFamily="49" charset="-122"/>
                <a:ea typeface="楷体_GB2312" pitchFamily="49" charset="-122"/>
              </a:rPr>
              <a:t>切向应力张力</a:t>
            </a:r>
            <a:r>
              <a:rPr lang="en-US" altLang="zh-CN" b="0" i="1">
                <a:solidFill>
                  <a:srgbClr val="FFC000"/>
                </a:solidFill>
                <a:latin typeface="CMMI9"/>
                <a:ea typeface="楷体_GB2312" pitchFamily="49" charset="-122"/>
              </a:rPr>
              <a:t>T</a:t>
            </a:r>
            <a:r>
              <a:rPr lang="zh-CN" altLang="en-US" b="0">
                <a:solidFill>
                  <a:srgbClr val="FFC000"/>
                </a:solidFill>
                <a:latin typeface="楷体_GB2312" pitchFamily="49" charset="-122"/>
                <a:ea typeface="楷体_GB2312" pitchFamily="49" charset="-122"/>
              </a:rPr>
              <a:t>的作用</a:t>
            </a:r>
            <a:r>
              <a:rPr lang="zh-CN" altLang="en-US" b="0">
                <a:latin typeface="楷体_GB2312" pitchFamily="49" charset="-122"/>
                <a:ea typeface="楷体_GB2312" pitchFamily="49" charset="-122"/>
              </a:rPr>
              <a:t>，而没有法向应力．同时，略去了重力的作用．由于</a:t>
            </a:r>
            <a:r>
              <a:rPr lang="zh-CN" altLang="en-US" b="0">
                <a:solidFill>
                  <a:srgbClr val="FFC000"/>
                </a:solidFill>
                <a:latin typeface="楷体_GB2312" pitchFamily="49" charset="-122"/>
                <a:ea typeface="楷体_GB2312" pitchFamily="49" charset="-122"/>
              </a:rPr>
              <a:t>只产生横向位移</a:t>
            </a:r>
            <a:r>
              <a:rPr lang="zh-CN" altLang="en-US" b="0">
                <a:latin typeface="楷体_GB2312" pitchFamily="49" charset="-122"/>
                <a:ea typeface="楷体_GB2312" pitchFamily="49" charset="-122"/>
              </a:rPr>
              <a:t>：</a:t>
            </a:r>
            <a:endParaRPr lang="zh-CN" altLang="en-US"/>
          </a:p>
        </p:txBody>
      </p:sp>
      <p:pic>
        <p:nvPicPr>
          <p:cNvPr id="9" name="图片 8">
            <a:extLst>
              <a:ext uri="{FF2B5EF4-FFF2-40B4-BE49-F238E27FC236}">
                <a16:creationId xmlns:a16="http://schemas.microsoft.com/office/drawing/2014/main" id="{7F6BAD39-E923-4B70-9C5E-549AA8CB4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4972050"/>
            <a:ext cx="59658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1">
            <a:extLst>
              <a:ext uri="{FF2B5EF4-FFF2-40B4-BE49-F238E27FC236}">
                <a16:creationId xmlns:a16="http://schemas.microsoft.com/office/drawing/2014/main" id="{7F49090C-F21D-4AD3-9DA7-F1D296FAA047}"/>
              </a:ext>
            </a:extLst>
          </p:cNvPr>
          <p:cNvSpPr>
            <a:spLocks noChangeArrowheads="1"/>
          </p:cNvSpPr>
          <p:nvPr/>
        </p:nvSpPr>
        <p:spPr bwMode="auto">
          <a:xfrm>
            <a:off x="111125" y="188913"/>
            <a:ext cx="60118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lang="zh-CN" altLang="en-US" b="0">
                <a:solidFill>
                  <a:srgbClr val="FFC000"/>
                </a:solidFill>
                <a:latin typeface="黑体" panose="02010609060101010101" pitchFamily="49" charset="-122"/>
                <a:ea typeface="黑体" panose="02010609060101010101" pitchFamily="49" charset="-122"/>
              </a:rPr>
              <a:t>小振动近似</a:t>
            </a:r>
            <a:r>
              <a:rPr lang="zh-CN" altLang="en-US" b="0">
                <a:solidFill>
                  <a:srgbClr val="FFC000"/>
                </a:solidFill>
                <a:latin typeface="黑体" panose="02010609060101010101" pitchFamily="49" charset="-122"/>
                <a:ea typeface="楷体_GB2312" pitchFamily="49" charset="-122"/>
              </a:rPr>
              <a:t>：</a:t>
            </a:r>
            <a:r>
              <a:rPr lang="en-US" altLang="zh-CN" b="0" i="1">
                <a:latin typeface="CMMI9"/>
                <a:ea typeface="黑体" panose="02010609060101010101" pitchFamily="49" charset="-122"/>
              </a:rPr>
              <a:t>x</a:t>
            </a:r>
            <a:r>
              <a:rPr lang="en-US" altLang="zh-CN" b="0">
                <a:latin typeface="CMR9"/>
                <a:ea typeface="黑体" panose="02010609060101010101" pitchFamily="49" charset="-122"/>
              </a:rPr>
              <a:t>+d</a:t>
            </a:r>
            <a:r>
              <a:rPr lang="en-US" altLang="zh-CN" b="0" i="1">
                <a:latin typeface="CMMI9"/>
                <a:ea typeface="黑体" panose="02010609060101010101" pitchFamily="49" charset="-122"/>
              </a:rPr>
              <a:t>x</a:t>
            </a:r>
            <a:r>
              <a:rPr lang="zh-CN" altLang="en-US" b="0">
                <a:latin typeface="CMMI9"/>
                <a:ea typeface="楷体_GB2312" pitchFamily="49" charset="-122"/>
              </a:rPr>
              <a:t>与</a:t>
            </a:r>
            <a:r>
              <a:rPr lang="en-US" altLang="zh-CN" b="0" i="1">
                <a:latin typeface="CMMI9"/>
                <a:ea typeface="黑体" panose="02010609060101010101" pitchFamily="49" charset="-122"/>
              </a:rPr>
              <a:t>x</a:t>
            </a:r>
            <a:r>
              <a:rPr lang="zh-CN" altLang="en-US" b="0">
                <a:latin typeface="CMMI9"/>
                <a:ea typeface="楷体_GB2312" pitchFamily="49" charset="-122"/>
              </a:rPr>
              <a:t>两点间任一时刻横向位移之差</a:t>
            </a:r>
            <a:r>
              <a:rPr lang="en-US" altLang="zh-CN" b="0" i="1">
                <a:latin typeface="CMMI9"/>
                <a:ea typeface="黑体" panose="02010609060101010101" pitchFamily="49" charset="-122"/>
              </a:rPr>
              <a:t>u</a:t>
            </a:r>
            <a:r>
              <a:rPr lang="en-US" altLang="zh-CN" b="0">
                <a:latin typeface="CMR9"/>
                <a:ea typeface="黑体" panose="02010609060101010101" pitchFamily="49" charset="-122"/>
              </a:rPr>
              <a:t>(</a:t>
            </a:r>
            <a:r>
              <a:rPr lang="en-US" altLang="zh-CN" b="0" i="1">
                <a:latin typeface="CMMI9"/>
                <a:ea typeface="黑体" panose="02010609060101010101" pitchFamily="49" charset="-122"/>
              </a:rPr>
              <a:t>x</a:t>
            </a:r>
            <a:r>
              <a:rPr lang="en-US" altLang="zh-CN" b="0">
                <a:latin typeface="CMR9"/>
                <a:ea typeface="黑体" panose="02010609060101010101" pitchFamily="49" charset="-122"/>
              </a:rPr>
              <a:t>+d</a:t>
            </a:r>
            <a:r>
              <a:rPr lang="en-US" altLang="zh-CN" b="0" i="1">
                <a:latin typeface="CMMI9"/>
                <a:ea typeface="黑体" panose="02010609060101010101" pitchFamily="49" charset="-122"/>
              </a:rPr>
              <a:t>x; t</a:t>
            </a:r>
            <a:r>
              <a:rPr lang="en-US" altLang="zh-CN" b="0">
                <a:latin typeface="CMR9"/>
                <a:ea typeface="黑体" panose="02010609060101010101" pitchFamily="49" charset="-122"/>
              </a:rPr>
              <a:t>)</a:t>
            </a:r>
            <a:r>
              <a:rPr lang="en-US" altLang="zh-CN" b="0" i="1">
                <a:latin typeface="CMSY9"/>
                <a:ea typeface="黑体" panose="02010609060101010101" pitchFamily="49" charset="-122"/>
              </a:rPr>
              <a:t>¡</a:t>
            </a:r>
            <a:r>
              <a:rPr lang="en-US" altLang="zh-CN" b="0" i="1">
                <a:latin typeface="CMMI9"/>
                <a:ea typeface="黑体" panose="02010609060101010101" pitchFamily="49" charset="-122"/>
              </a:rPr>
              <a:t>u</a:t>
            </a:r>
            <a:r>
              <a:rPr lang="en-US" altLang="zh-CN" b="0">
                <a:latin typeface="CMR9"/>
                <a:ea typeface="黑体" panose="02010609060101010101" pitchFamily="49" charset="-122"/>
              </a:rPr>
              <a:t>(</a:t>
            </a:r>
            <a:r>
              <a:rPr lang="en-US" altLang="zh-CN" b="0" i="1">
                <a:latin typeface="CMMI9"/>
                <a:ea typeface="黑体" panose="02010609060101010101" pitchFamily="49" charset="-122"/>
              </a:rPr>
              <a:t>x; t</a:t>
            </a:r>
            <a:r>
              <a:rPr lang="en-US" altLang="zh-CN" b="0">
                <a:latin typeface="CMR9"/>
                <a:ea typeface="黑体" panose="02010609060101010101" pitchFamily="49" charset="-122"/>
              </a:rPr>
              <a:t>)</a:t>
            </a:r>
            <a:r>
              <a:rPr lang="zh-CN" altLang="en-US" b="0">
                <a:latin typeface="CMR9"/>
                <a:ea typeface="楷体_GB2312" pitchFamily="49" charset="-122"/>
              </a:rPr>
              <a:t>，与</a:t>
            </a:r>
            <a:r>
              <a:rPr lang="en-US" altLang="zh-CN" b="0">
                <a:latin typeface="CMR9"/>
                <a:ea typeface="黑体" panose="02010609060101010101" pitchFamily="49" charset="-122"/>
              </a:rPr>
              <a:t>d</a:t>
            </a:r>
            <a:r>
              <a:rPr lang="en-US" altLang="zh-CN" b="0" i="1">
                <a:latin typeface="CMMI9"/>
                <a:ea typeface="黑体" panose="02010609060101010101" pitchFamily="49" charset="-122"/>
              </a:rPr>
              <a:t>x</a:t>
            </a:r>
            <a:r>
              <a:rPr lang="zh-CN" altLang="en-US" b="0">
                <a:latin typeface="CMMI9"/>
                <a:ea typeface="楷体_GB2312" pitchFamily="49" charset="-122"/>
              </a:rPr>
              <a:t>相</a:t>
            </a:r>
            <a:r>
              <a:rPr lang="zh-CN" altLang="en-US" b="0">
                <a:ea typeface="楷体_GB2312" pitchFamily="49" charset="-122"/>
              </a:rPr>
              <a:t>比是一个小量</a:t>
            </a:r>
            <a:endParaRPr lang="zh-CN" altLang="en-US"/>
          </a:p>
        </p:txBody>
      </p:sp>
      <p:pic>
        <p:nvPicPr>
          <p:cNvPr id="25603" name="图片 2">
            <a:extLst>
              <a:ext uri="{FF2B5EF4-FFF2-40B4-BE49-F238E27FC236}">
                <a16:creationId xmlns:a16="http://schemas.microsoft.com/office/drawing/2014/main" id="{971F87A8-DAA9-4807-8E82-47CFEA192C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2988" y="0"/>
            <a:ext cx="3021012" cy="22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矩形 3">
            <a:extLst>
              <a:ext uri="{FF2B5EF4-FFF2-40B4-BE49-F238E27FC236}">
                <a16:creationId xmlns:a16="http://schemas.microsoft.com/office/drawing/2014/main" id="{11093333-3870-4C69-89D8-CF7F62E1C5B2}"/>
              </a:ext>
            </a:extLst>
          </p:cNvPr>
          <p:cNvSpPr>
            <a:spLocks noChangeArrowheads="1"/>
          </p:cNvSpPr>
          <p:nvPr/>
        </p:nvSpPr>
        <p:spPr bwMode="auto">
          <a:xfrm>
            <a:off x="128588" y="1422400"/>
            <a:ext cx="2647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lang="zh-CN" altLang="en-US" b="0">
                <a:ea typeface="楷体_GB2312" pitchFamily="49" charset="-122"/>
              </a:rPr>
              <a:t>在小振动近似下，</a:t>
            </a:r>
          </a:p>
        </p:txBody>
      </p:sp>
      <p:pic>
        <p:nvPicPr>
          <p:cNvPr id="25605" name="图片 5">
            <a:extLst>
              <a:ext uri="{FF2B5EF4-FFF2-40B4-BE49-F238E27FC236}">
                <a16:creationId xmlns:a16="http://schemas.microsoft.com/office/drawing/2014/main" id="{343B2B8E-613F-4249-86C3-E8C6C7900C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1289050"/>
            <a:ext cx="2527300"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图片 7">
            <a:extLst>
              <a:ext uri="{FF2B5EF4-FFF2-40B4-BE49-F238E27FC236}">
                <a16:creationId xmlns:a16="http://schemas.microsoft.com/office/drawing/2014/main" id="{C2A10F77-367C-405B-B801-9ED3F504CA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0688" y="2379663"/>
            <a:ext cx="3617912"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BB960784-D53A-447C-9818-C874886BB2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9975" y="3082925"/>
            <a:ext cx="5348288"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9C2F424D-EA45-4E96-BEB1-526F13B9869E}"/>
              </a:ext>
            </a:extLst>
          </p:cNvPr>
          <p:cNvSpPr>
            <a:spLocks noChangeArrowheads="1"/>
          </p:cNvSpPr>
          <p:nvPr/>
        </p:nvSpPr>
        <p:spPr bwMode="auto">
          <a:xfrm>
            <a:off x="395288" y="3082925"/>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lang="zh-CN" altLang="en-US" b="0">
                <a:ea typeface="楷体_GB2312" pitchFamily="49" charset="-122"/>
              </a:rPr>
              <a:t>因此，有</a:t>
            </a:r>
          </a:p>
        </p:txBody>
      </p:sp>
      <p:sp>
        <p:nvSpPr>
          <p:cNvPr id="12" name="矩形 11">
            <a:extLst>
              <a:ext uri="{FF2B5EF4-FFF2-40B4-BE49-F238E27FC236}">
                <a16:creationId xmlns:a16="http://schemas.microsoft.com/office/drawing/2014/main" id="{6DFC5754-3D23-4F94-B113-65E7E2F76B00}"/>
              </a:ext>
            </a:extLst>
          </p:cNvPr>
          <p:cNvSpPr>
            <a:spLocks noChangeArrowheads="1"/>
          </p:cNvSpPr>
          <p:nvPr/>
        </p:nvSpPr>
        <p:spPr bwMode="auto">
          <a:xfrm>
            <a:off x="323850" y="3605213"/>
            <a:ext cx="79200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lang="zh-CN" altLang="en-US" b="0">
                <a:latin typeface="黑体" panose="02010609060101010101" pitchFamily="49" charset="-122"/>
                <a:ea typeface="黑体" panose="02010609060101010101" pitchFamily="49" charset="-122"/>
              </a:rPr>
              <a:t>说明</a:t>
            </a:r>
            <a:r>
              <a:rPr lang="en-US" altLang="zh-CN" b="0" i="1">
                <a:solidFill>
                  <a:srgbClr val="00FFFF"/>
                </a:solidFill>
                <a:latin typeface="CMMI9"/>
              </a:rPr>
              <a:t>T</a:t>
            </a:r>
            <a:r>
              <a:rPr lang="zh-CN" altLang="en-US" b="0">
                <a:solidFill>
                  <a:srgbClr val="00FFFF"/>
                </a:solidFill>
                <a:latin typeface="黑体" panose="02010609060101010101" pitchFamily="49" charset="-122"/>
                <a:ea typeface="黑体" panose="02010609060101010101" pitchFamily="49" charset="-122"/>
              </a:rPr>
              <a:t>不随</a:t>
            </a:r>
            <a:r>
              <a:rPr lang="en-US" altLang="zh-CN" b="0" i="1">
                <a:solidFill>
                  <a:srgbClr val="00FFFF"/>
                </a:solidFill>
                <a:latin typeface="CMMI9"/>
              </a:rPr>
              <a:t>x</a:t>
            </a:r>
            <a:r>
              <a:rPr lang="zh-CN" altLang="en-US" b="0">
                <a:solidFill>
                  <a:srgbClr val="00FFFF"/>
                </a:solidFill>
                <a:latin typeface="黑体" panose="02010609060101010101" pitchFamily="49" charset="-122"/>
                <a:ea typeface="黑体" panose="02010609060101010101" pitchFamily="49" charset="-122"/>
              </a:rPr>
              <a:t>变化，弦中各点的张力相等。</a:t>
            </a:r>
            <a:endParaRPr lang="zh-CN" altLang="en-US"/>
          </a:p>
        </p:txBody>
      </p:sp>
      <p:pic>
        <p:nvPicPr>
          <p:cNvPr id="13" name="图片 12">
            <a:extLst>
              <a:ext uri="{FF2B5EF4-FFF2-40B4-BE49-F238E27FC236}">
                <a16:creationId xmlns:a16="http://schemas.microsoft.com/office/drawing/2014/main" id="{4FE0B635-95A1-4DF4-915D-D461FDF519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350" y="4075113"/>
            <a:ext cx="6121400"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 name="对象 7">
            <a:extLst>
              <a:ext uri="{FF2B5EF4-FFF2-40B4-BE49-F238E27FC236}">
                <a16:creationId xmlns:a16="http://schemas.microsoft.com/office/drawing/2014/main" id="{C3DEF04C-5D08-4CAF-AEDC-46133FFC7B50}"/>
              </a:ext>
            </a:extLst>
          </p:cNvPr>
          <p:cNvGraphicFramePr>
            <a:graphicFrameLocks noChangeAspect="1"/>
          </p:cNvGraphicFramePr>
          <p:nvPr/>
        </p:nvGraphicFramePr>
        <p:xfrm>
          <a:off x="477838" y="5368925"/>
          <a:ext cx="2727325" cy="1011238"/>
        </p:xfrm>
        <a:graphic>
          <a:graphicData uri="http://schemas.openxmlformats.org/presentationml/2006/ole">
            <mc:AlternateContent xmlns:mc="http://schemas.openxmlformats.org/markup-compatibility/2006">
              <mc:Choice xmlns:v="urn:schemas-microsoft-com:vml" Requires="v">
                <p:oleObj spid="_x0000_s25617" name="Equation" r:id="rId9" imgW="1130300" imgH="419100" progId="Equation.DSMT4">
                  <p:embed/>
                </p:oleObj>
              </mc:Choice>
              <mc:Fallback>
                <p:oleObj name="Equation" r:id="rId9" imgW="1130300" imgH="419100" progId="Equation.DSMT4">
                  <p:embed/>
                  <p:pic>
                    <p:nvPicPr>
                      <p:cNvPr id="0" name="对象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7838" y="5368925"/>
                        <a:ext cx="2727325" cy="101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7">
            <a:extLst>
              <a:ext uri="{FF2B5EF4-FFF2-40B4-BE49-F238E27FC236}">
                <a16:creationId xmlns:a16="http://schemas.microsoft.com/office/drawing/2014/main" id="{E07BB219-E527-439F-A270-587EBCE760B8}"/>
              </a:ext>
            </a:extLst>
          </p:cNvPr>
          <p:cNvGraphicFramePr>
            <a:graphicFrameLocks noChangeAspect="1"/>
          </p:cNvGraphicFramePr>
          <p:nvPr/>
        </p:nvGraphicFramePr>
        <p:xfrm>
          <a:off x="3524250" y="5314950"/>
          <a:ext cx="1317625" cy="1133475"/>
        </p:xfrm>
        <a:graphic>
          <a:graphicData uri="http://schemas.openxmlformats.org/presentationml/2006/ole">
            <mc:AlternateContent xmlns:mc="http://schemas.openxmlformats.org/markup-compatibility/2006">
              <mc:Choice xmlns:v="urn:schemas-microsoft-com:vml" Requires="v">
                <p:oleObj spid="_x0000_s25618" name="Equation" r:id="rId11" imgW="545863" imgH="469696" progId="Equation.DSMT4">
                  <p:embed/>
                </p:oleObj>
              </mc:Choice>
              <mc:Fallback>
                <p:oleObj name="Equation" r:id="rId11" imgW="545863" imgH="469696" progId="Equation.DSMT4">
                  <p:embed/>
                  <p:pic>
                    <p:nvPicPr>
                      <p:cNvPr id="0" name="对象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24250" y="5314950"/>
                        <a:ext cx="13176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7">
            <a:extLst>
              <a:ext uri="{FF2B5EF4-FFF2-40B4-BE49-F238E27FC236}">
                <a16:creationId xmlns:a16="http://schemas.microsoft.com/office/drawing/2014/main" id="{95E11689-F95C-4452-B726-01C900B76136}"/>
              </a:ext>
            </a:extLst>
          </p:cNvPr>
          <p:cNvGraphicFramePr>
            <a:graphicFrameLocks noChangeAspect="1"/>
          </p:cNvGraphicFramePr>
          <p:nvPr/>
        </p:nvGraphicFramePr>
        <p:xfrm>
          <a:off x="5614988" y="5314950"/>
          <a:ext cx="2665412" cy="1071563"/>
        </p:xfrm>
        <a:graphic>
          <a:graphicData uri="http://schemas.openxmlformats.org/presentationml/2006/ole">
            <mc:AlternateContent xmlns:mc="http://schemas.openxmlformats.org/markup-compatibility/2006">
              <mc:Choice xmlns:v="urn:schemas-microsoft-com:vml" Requires="v">
                <p:oleObj spid="_x0000_s25619" name="Equation" r:id="rId13" imgW="1104900" imgH="444500" progId="Equation.DSMT4">
                  <p:embed/>
                </p:oleObj>
              </mc:Choice>
              <mc:Fallback>
                <p:oleObj name="Equation" r:id="rId13" imgW="1104900" imgH="444500" progId="Equation.DSMT4">
                  <p:embed/>
                  <p:pic>
                    <p:nvPicPr>
                      <p:cNvPr id="0" name="对象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14988" y="5314950"/>
                        <a:ext cx="2665412"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41E66A7E-4520-4F94-852A-1EE37A53835C}"/>
              </a:ext>
            </a:extLst>
          </p:cNvPr>
          <p:cNvSpPr>
            <a:spLocks noChangeArrowheads="1"/>
          </p:cNvSpPr>
          <p:nvPr/>
        </p:nvSpPr>
        <p:spPr bwMode="auto">
          <a:xfrm>
            <a:off x="2339975" y="257175"/>
            <a:ext cx="4137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30000"/>
              </a:spcBef>
            </a:pPr>
            <a:r>
              <a:rPr kumimoji="1" lang="en-US" altLang="zh-CN" sz="3200">
                <a:solidFill>
                  <a:srgbClr val="00FF00"/>
                </a:solidFill>
                <a:latin typeface="Times New Roman" panose="02020603050405020304" pitchFamily="18" charset="0"/>
                <a:ea typeface="黑体" panose="02010609060101010101" pitchFamily="49" charset="-122"/>
              </a:rPr>
              <a:t>§8.3  </a:t>
            </a:r>
            <a:r>
              <a:rPr kumimoji="1" lang="zh-CN" altLang="en-US" sz="3200">
                <a:solidFill>
                  <a:srgbClr val="00FF00"/>
                </a:solidFill>
                <a:latin typeface="Times New Roman" panose="02020603050405020304" pitchFamily="18" charset="0"/>
                <a:ea typeface="黑体" panose="02010609060101010101" pitchFamily="49" charset="-122"/>
              </a:rPr>
              <a:t>波的能量</a:t>
            </a:r>
          </a:p>
        </p:txBody>
      </p:sp>
      <p:sp>
        <p:nvSpPr>
          <p:cNvPr id="38915" name="Rectangle 3">
            <a:extLst>
              <a:ext uri="{FF2B5EF4-FFF2-40B4-BE49-F238E27FC236}">
                <a16:creationId xmlns:a16="http://schemas.microsoft.com/office/drawing/2014/main" id="{C6E37BE5-889B-4F8A-96AA-E502185D1C34}"/>
              </a:ext>
            </a:extLst>
          </p:cNvPr>
          <p:cNvSpPr>
            <a:spLocks noChangeArrowheads="1"/>
          </p:cNvSpPr>
          <p:nvPr/>
        </p:nvSpPr>
        <p:spPr bwMode="auto">
          <a:xfrm>
            <a:off x="-80963" y="1995488"/>
            <a:ext cx="4495801"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r>
              <a:rPr kumimoji="1" lang="zh-CN" altLang="en-US" sz="2800">
                <a:solidFill>
                  <a:srgbClr val="FFFF00"/>
                </a:solidFill>
                <a:latin typeface="Times New Roman" panose="02020603050405020304" pitchFamily="18" charset="0"/>
              </a:rPr>
              <a:t>一</a:t>
            </a:r>
            <a:r>
              <a:rPr kumimoji="1" lang="en-US" altLang="zh-CN" sz="2800">
                <a:solidFill>
                  <a:srgbClr val="FFFF00"/>
                </a:solidFill>
                <a:latin typeface="Times New Roman" panose="02020603050405020304" pitchFamily="18" charset="0"/>
              </a:rPr>
              <a:t>. </a:t>
            </a:r>
            <a:r>
              <a:rPr kumimoji="1" lang="zh-CN" altLang="en-US" sz="2800">
                <a:solidFill>
                  <a:srgbClr val="FFFF00"/>
                </a:solidFill>
                <a:latin typeface="Times New Roman" panose="02020603050405020304" pitchFamily="18" charset="0"/>
              </a:rPr>
              <a:t>波的能量和能量密度</a:t>
            </a:r>
          </a:p>
        </p:txBody>
      </p:sp>
      <p:graphicFrame>
        <p:nvGraphicFramePr>
          <p:cNvPr id="38916" name="Object 4">
            <a:extLst>
              <a:ext uri="{FF2B5EF4-FFF2-40B4-BE49-F238E27FC236}">
                <a16:creationId xmlns:a16="http://schemas.microsoft.com/office/drawing/2014/main" id="{D1356F7D-9D99-4C10-A799-4AE004E4DD52}"/>
              </a:ext>
            </a:extLst>
          </p:cNvPr>
          <p:cNvGraphicFramePr>
            <a:graphicFrameLocks noChangeAspect="1"/>
          </p:cNvGraphicFramePr>
          <p:nvPr>
            <p:extLst>
              <p:ext uri="{D42A27DB-BD31-4B8C-83A1-F6EECF244321}">
                <p14:modId xmlns:p14="http://schemas.microsoft.com/office/powerpoint/2010/main" val="1345324038"/>
              </p:ext>
            </p:extLst>
          </p:nvPr>
        </p:nvGraphicFramePr>
        <p:xfrm>
          <a:off x="2605711" y="3152565"/>
          <a:ext cx="1417186" cy="452436"/>
        </p:xfrm>
        <a:graphic>
          <a:graphicData uri="http://schemas.openxmlformats.org/presentationml/2006/ole">
            <mc:AlternateContent xmlns:mc="http://schemas.openxmlformats.org/markup-compatibility/2006">
              <mc:Choice xmlns:v="urn:schemas-microsoft-com:vml" Requires="v">
                <p:oleObj spid="_x0000_s27701" name="Equation" r:id="rId3" imgW="660240" imgH="203040" progId="Equation.DSMT4">
                  <p:embed/>
                </p:oleObj>
              </mc:Choice>
              <mc:Fallback>
                <p:oleObj name="Equation" r:id="rId3" imgW="660240" imgH="2030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5711" y="3152565"/>
                        <a:ext cx="1417186" cy="452436"/>
                      </a:xfrm>
                      <a:prstGeom prst="rect">
                        <a:avLst/>
                      </a:prstGeom>
                      <a:noFill/>
                      <a:ln>
                        <a:noFill/>
                      </a:ln>
                      <a:effectLst/>
                    </p:spPr>
                  </p:pic>
                </p:oleObj>
              </mc:Fallback>
            </mc:AlternateContent>
          </a:graphicData>
        </a:graphic>
      </p:graphicFrame>
      <p:graphicFrame>
        <p:nvGraphicFramePr>
          <p:cNvPr id="38917" name="Object 5">
            <a:extLst>
              <a:ext uri="{FF2B5EF4-FFF2-40B4-BE49-F238E27FC236}">
                <a16:creationId xmlns:a16="http://schemas.microsoft.com/office/drawing/2014/main" id="{5451951B-6DC8-4BB0-860A-39E6E31476D0}"/>
              </a:ext>
            </a:extLst>
          </p:cNvPr>
          <p:cNvGraphicFramePr>
            <a:graphicFrameLocks/>
          </p:cNvGraphicFramePr>
          <p:nvPr/>
        </p:nvGraphicFramePr>
        <p:xfrm>
          <a:off x="1808163" y="5981700"/>
          <a:ext cx="2332037" cy="471488"/>
        </p:xfrm>
        <a:graphic>
          <a:graphicData uri="http://schemas.openxmlformats.org/presentationml/2006/ole">
            <mc:AlternateContent xmlns:mc="http://schemas.openxmlformats.org/markup-compatibility/2006">
              <mc:Choice xmlns:v="urn:schemas-microsoft-com:vml" Requires="v">
                <p:oleObj spid="_x0000_s27702" name="Equation" r:id="rId5" imgW="2229019" imgH="368388" progId="Equation.DSMT4">
                  <p:embed/>
                </p:oleObj>
              </mc:Choice>
              <mc:Fallback>
                <p:oleObj name="Equation" r:id="rId5" imgW="2229019" imgH="368388" progId="Equation.DSMT4">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8163" y="5981700"/>
                        <a:ext cx="2332037"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18" name="Line 6">
            <a:extLst>
              <a:ext uri="{FF2B5EF4-FFF2-40B4-BE49-F238E27FC236}">
                <a16:creationId xmlns:a16="http://schemas.microsoft.com/office/drawing/2014/main" id="{E449CE2A-C9F4-4745-8509-597DA3A25B48}"/>
              </a:ext>
            </a:extLst>
          </p:cNvPr>
          <p:cNvSpPr>
            <a:spLocks noChangeShapeType="1"/>
          </p:cNvSpPr>
          <p:nvPr/>
        </p:nvSpPr>
        <p:spPr bwMode="auto">
          <a:xfrm>
            <a:off x="6011863" y="5302250"/>
            <a:ext cx="2668587" cy="0"/>
          </a:xfrm>
          <a:prstGeom prst="line">
            <a:avLst/>
          </a:prstGeom>
          <a:noFill/>
          <a:ln w="28575">
            <a:solidFill>
              <a:schemeClr val="bg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19" name="Line 7">
            <a:extLst>
              <a:ext uri="{FF2B5EF4-FFF2-40B4-BE49-F238E27FC236}">
                <a16:creationId xmlns:a16="http://schemas.microsoft.com/office/drawing/2014/main" id="{222678ED-9979-440E-979D-16AF1B37424A}"/>
              </a:ext>
            </a:extLst>
          </p:cNvPr>
          <p:cNvSpPr>
            <a:spLocks noChangeShapeType="1"/>
          </p:cNvSpPr>
          <p:nvPr/>
        </p:nvSpPr>
        <p:spPr bwMode="auto">
          <a:xfrm flipV="1">
            <a:off x="6011863" y="3917950"/>
            <a:ext cx="0" cy="1384300"/>
          </a:xfrm>
          <a:prstGeom prst="line">
            <a:avLst/>
          </a:prstGeom>
          <a:noFill/>
          <a:ln w="28575">
            <a:solidFill>
              <a:schemeClr val="bg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0" name="Line 8">
            <a:extLst>
              <a:ext uri="{FF2B5EF4-FFF2-40B4-BE49-F238E27FC236}">
                <a16:creationId xmlns:a16="http://schemas.microsoft.com/office/drawing/2014/main" id="{E1FC751D-A349-43C3-A537-B5A5DBA40DBE}"/>
              </a:ext>
            </a:extLst>
          </p:cNvPr>
          <p:cNvSpPr>
            <a:spLocks noChangeShapeType="1"/>
          </p:cNvSpPr>
          <p:nvPr/>
        </p:nvSpPr>
        <p:spPr bwMode="auto">
          <a:xfrm>
            <a:off x="7770813" y="4459288"/>
            <a:ext cx="0" cy="1323975"/>
          </a:xfrm>
          <a:prstGeom prst="line">
            <a:avLst/>
          </a:prstGeom>
          <a:noFill/>
          <a:ln w="28575">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1" name="Line 9">
            <a:extLst>
              <a:ext uri="{FF2B5EF4-FFF2-40B4-BE49-F238E27FC236}">
                <a16:creationId xmlns:a16="http://schemas.microsoft.com/office/drawing/2014/main" id="{505D8F7E-D503-43E1-9914-45490529435E}"/>
              </a:ext>
            </a:extLst>
          </p:cNvPr>
          <p:cNvSpPr>
            <a:spLocks noChangeShapeType="1"/>
          </p:cNvSpPr>
          <p:nvPr/>
        </p:nvSpPr>
        <p:spPr bwMode="auto">
          <a:xfrm>
            <a:off x="6862763" y="4700588"/>
            <a:ext cx="0" cy="962025"/>
          </a:xfrm>
          <a:prstGeom prst="line">
            <a:avLst/>
          </a:prstGeom>
          <a:noFill/>
          <a:ln w="28575">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8922" name="Group 10">
            <a:extLst>
              <a:ext uri="{FF2B5EF4-FFF2-40B4-BE49-F238E27FC236}">
                <a16:creationId xmlns:a16="http://schemas.microsoft.com/office/drawing/2014/main" id="{05FD4AC6-1E9E-45EA-A1F4-B5557408EF99}"/>
              </a:ext>
            </a:extLst>
          </p:cNvPr>
          <p:cNvGrpSpPr>
            <a:grpSpLocks/>
          </p:cNvGrpSpPr>
          <p:nvPr/>
        </p:nvGrpSpPr>
        <p:grpSpPr bwMode="auto">
          <a:xfrm>
            <a:off x="6899275" y="4459288"/>
            <a:ext cx="1477963" cy="301625"/>
            <a:chOff x="4358" y="2809"/>
            <a:chExt cx="931" cy="190"/>
          </a:xfrm>
        </p:grpSpPr>
        <p:sp>
          <p:nvSpPr>
            <p:cNvPr id="27693" name="Line 11">
              <a:extLst>
                <a:ext uri="{FF2B5EF4-FFF2-40B4-BE49-F238E27FC236}">
                  <a16:creationId xmlns:a16="http://schemas.microsoft.com/office/drawing/2014/main" id="{8BBDF7E0-9874-4744-BC61-31D557262719}"/>
                </a:ext>
              </a:extLst>
            </p:cNvPr>
            <p:cNvSpPr>
              <a:spLocks noChangeShapeType="1"/>
            </p:cNvSpPr>
            <p:nvPr/>
          </p:nvSpPr>
          <p:spPr bwMode="auto">
            <a:xfrm>
              <a:off x="4895" y="2809"/>
              <a:ext cx="358"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94" name="Line 12">
              <a:extLst>
                <a:ext uri="{FF2B5EF4-FFF2-40B4-BE49-F238E27FC236}">
                  <a16:creationId xmlns:a16="http://schemas.microsoft.com/office/drawing/2014/main" id="{45F8A58D-895A-4BDD-A8F8-90D8F01F5FE1}"/>
                </a:ext>
              </a:extLst>
            </p:cNvPr>
            <p:cNvSpPr>
              <a:spLocks noChangeShapeType="1"/>
            </p:cNvSpPr>
            <p:nvPr/>
          </p:nvSpPr>
          <p:spPr bwMode="auto">
            <a:xfrm>
              <a:off x="4358" y="2999"/>
              <a:ext cx="931"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95" name="Line 13">
              <a:extLst>
                <a:ext uri="{FF2B5EF4-FFF2-40B4-BE49-F238E27FC236}">
                  <a16:creationId xmlns:a16="http://schemas.microsoft.com/office/drawing/2014/main" id="{A4B76C2E-DFB6-4FA7-87A2-6722FA1BCACC}"/>
                </a:ext>
              </a:extLst>
            </p:cNvPr>
            <p:cNvSpPr>
              <a:spLocks noChangeShapeType="1"/>
            </p:cNvSpPr>
            <p:nvPr/>
          </p:nvSpPr>
          <p:spPr bwMode="auto">
            <a:xfrm>
              <a:off x="5077" y="2815"/>
              <a:ext cx="3" cy="175"/>
            </a:xfrm>
            <a:prstGeom prst="line">
              <a:avLst/>
            </a:prstGeom>
            <a:noFill/>
            <a:ln w="3175">
              <a:solidFill>
                <a:srgbClr val="00FF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926" name="Line 14">
            <a:extLst>
              <a:ext uri="{FF2B5EF4-FFF2-40B4-BE49-F238E27FC236}">
                <a16:creationId xmlns:a16="http://schemas.microsoft.com/office/drawing/2014/main" id="{063A9DC6-F8EE-48B6-9D77-6EE8C78C206F}"/>
              </a:ext>
            </a:extLst>
          </p:cNvPr>
          <p:cNvSpPr>
            <a:spLocks noChangeShapeType="1"/>
          </p:cNvSpPr>
          <p:nvPr/>
        </p:nvSpPr>
        <p:spPr bwMode="auto">
          <a:xfrm flipV="1">
            <a:off x="7740650" y="4318000"/>
            <a:ext cx="511175" cy="119063"/>
          </a:xfrm>
          <a:prstGeom prst="line">
            <a:avLst/>
          </a:prstGeom>
          <a:noFill/>
          <a:ln w="28575">
            <a:solidFill>
              <a:srgbClr val="00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7" name="Line 15">
            <a:extLst>
              <a:ext uri="{FF2B5EF4-FFF2-40B4-BE49-F238E27FC236}">
                <a16:creationId xmlns:a16="http://schemas.microsoft.com/office/drawing/2014/main" id="{A97F01AE-8FE5-40EF-95A4-6B75355ABD2C}"/>
              </a:ext>
            </a:extLst>
          </p:cNvPr>
          <p:cNvSpPr>
            <a:spLocks noChangeShapeType="1"/>
          </p:cNvSpPr>
          <p:nvPr/>
        </p:nvSpPr>
        <p:spPr bwMode="auto">
          <a:xfrm flipH="1">
            <a:off x="6350000" y="4700588"/>
            <a:ext cx="512763" cy="180975"/>
          </a:xfrm>
          <a:prstGeom prst="line">
            <a:avLst/>
          </a:prstGeom>
          <a:noFill/>
          <a:ln w="28575">
            <a:solidFill>
              <a:srgbClr val="00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8" name="Text Box 16">
            <a:extLst>
              <a:ext uri="{FF2B5EF4-FFF2-40B4-BE49-F238E27FC236}">
                <a16:creationId xmlns:a16="http://schemas.microsoft.com/office/drawing/2014/main" id="{31AE2A8D-70E1-4094-B05A-5D4124204276}"/>
              </a:ext>
            </a:extLst>
          </p:cNvPr>
          <p:cNvSpPr txBox="1">
            <a:spLocks noChangeArrowheads="1"/>
          </p:cNvSpPr>
          <p:nvPr/>
        </p:nvSpPr>
        <p:spPr bwMode="auto">
          <a:xfrm>
            <a:off x="5829300" y="5207000"/>
            <a:ext cx="4714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en-US" altLang="zh-CN" sz="2800" i="1">
                <a:latin typeface="Times New Roman" panose="02020603050405020304" pitchFamily="18" charset="0"/>
              </a:rPr>
              <a:t>O</a:t>
            </a:r>
          </a:p>
        </p:txBody>
      </p:sp>
      <p:sp>
        <p:nvSpPr>
          <p:cNvPr id="38929" name="Text Box 17">
            <a:extLst>
              <a:ext uri="{FF2B5EF4-FFF2-40B4-BE49-F238E27FC236}">
                <a16:creationId xmlns:a16="http://schemas.microsoft.com/office/drawing/2014/main" id="{4D7E8238-DA2F-45A2-9968-1E9FB1B2AF4F}"/>
              </a:ext>
            </a:extLst>
          </p:cNvPr>
          <p:cNvSpPr txBox="1">
            <a:spLocks noChangeArrowheads="1"/>
          </p:cNvSpPr>
          <p:nvPr/>
        </p:nvSpPr>
        <p:spPr bwMode="auto">
          <a:xfrm>
            <a:off x="8624888" y="5121275"/>
            <a:ext cx="339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en-US" altLang="zh-CN" i="1">
                <a:latin typeface="Times New Roman" panose="02020603050405020304" pitchFamily="18" charset="0"/>
              </a:rPr>
              <a:t>x</a:t>
            </a:r>
          </a:p>
        </p:txBody>
      </p:sp>
      <p:sp>
        <p:nvSpPr>
          <p:cNvPr id="38930" name="Text Box 18">
            <a:extLst>
              <a:ext uri="{FF2B5EF4-FFF2-40B4-BE49-F238E27FC236}">
                <a16:creationId xmlns:a16="http://schemas.microsoft.com/office/drawing/2014/main" id="{A18EBC10-BDB4-4EF4-8670-8F579CCCBD8E}"/>
              </a:ext>
            </a:extLst>
          </p:cNvPr>
          <p:cNvSpPr txBox="1">
            <a:spLocks noChangeArrowheads="1"/>
          </p:cNvSpPr>
          <p:nvPr/>
        </p:nvSpPr>
        <p:spPr bwMode="auto">
          <a:xfrm>
            <a:off x="5815013" y="3573463"/>
            <a:ext cx="341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en-US" altLang="zh-CN" i="1">
                <a:latin typeface="Times New Roman" panose="02020603050405020304" pitchFamily="18" charset="0"/>
              </a:rPr>
              <a:t>y</a:t>
            </a:r>
          </a:p>
        </p:txBody>
      </p:sp>
      <p:graphicFrame>
        <p:nvGraphicFramePr>
          <p:cNvPr id="38931" name="Object 19">
            <a:extLst>
              <a:ext uri="{FF2B5EF4-FFF2-40B4-BE49-F238E27FC236}">
                <a16:creationId xmlns:a16="http://schemas.microsoft.com/office/drawing/2014/main" id="{610F0058-AAA8-4D2B-9082-D15829B398FD}"/>
              </a:ext>
            </a:extLst>
          </p:cNvPr>
          <p:cNvGraphicFramePr>
            <a:graphicFrameLocks/>
          </p:cNvGraphicFramePr>
          <p:nvPr/>
        </p:nvGraphicFramePr>
        <p:xfrm>
          <a:off x="827088" y="4267200"/>
          <a:ext cx="3678237" cy="841375"/>
        </p:xfrm>
        <a:graphic>
          <a:graphicData uri="http://schemas.openxmlformats.org/presentationml/2006/ole">
            <mc:AlternateContent xmlns:mc="http://schemas.openxmlformats.org/markup-compatibility/2006">
              <mc:Choice xmlns:v="urn:schemas-microsoft-com:vml" Requires="v">
                <p:oleObj spid="_x0000_s27703" name="Equation" r:id="rId7" imgW="3600520" imgH="730469" progId="Equation.DSMT4">
                  <p:embed/>
                </p:oleObj>
              </mc:Choice>
              <mc:Fallback>
                <p:oleObj name="Equation" r:id="rId7" imgW="3600520" imgH="730469" progId="Equation.DSMT4">
                  <p:embed/>
                  <p:pic>
                    <p:nvPicPr>
                      <p:cNvPr id="0" name="Object 1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4267200"/>
                        <a:ext cx="3678237" cy="84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32" name="Text Box 20">
            <a:extLst>
              <a:ext uri="{FF2B5EF4-FFF2-40B4-BE49-F238E27FC236}">
                <a16:creationId xmlns:a16="http://schemas.microsoft.com/office/drawing/2014/main" id="{43AE811F-8C13-4240-AD43-9E50DD38B00D}"/>
              </a:ext>
            </a:extLst>
          </p:cNvPr>
          <p:cNvSpPr txBox="1">
            <a:spLocks noChangeArrowheads="1"/>
          </p:cNvSpPr>
          <p:nvPr/>
        </p:nvSpPr>
        <p:spPr bwMode="auto">
          <a:xfrm>
            <a:off x="439738" y="3692525"/>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zh-CN" altLang="en-US">
                <a:solidFill>
                  <a:srgbClr val="00FFFF"/>
                </a:solidFill>
                <a:latin typeface="宋体" panose="02010600030101010101" pitchFamily="2" charset="-122"/>
              </a:rPr>
              <a:t>线元的动能为</a:t>
            </a:r>
            <a:endParaRPr kumimoji="1" lang="zh-CN" altLang="en-US">
              <a:solidFill>
                <a:srgbClr val="00FFFF"/>
              </a:solidFill>
              <a:latin typeface="Times New Roman" panose="02020603050405020304" pitchFamily="18" charset="0"/>
            </a:endParaRPr>
          </a:p>
        </p:txBody>
      </p:sp>
      <p:sp>
        <p:nvSpPr>
          <p:cNvPr id="38933" name="Rectangle 21">
            <a:extLst>
              <a:ext uri="{FF2B5EF4-FFF2-40B4-BE49-F238E27FC236}">
                <a16:creationId xmlns:a16="http://schemas.microsoft.com/office/drawing/2014/main" id="{88AEF708-9B36-47D6-A6D4-54483E165C5F}"/>
              </a:ext>
            </a:extLst>
          </p:cNvPr>
          <p:cNvSpPr>
            <a:spLocks noChangeArrowheads="1"/>
          </p:cNvSpPr>
          <p:nvPr/>
        </p:nvSpPr>
        <p:spPr bwMode="auto">
          <a:xfrm>
            <a:off x="735013" y="5276850"/>
            <a:ext cx="4797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r>
              <a:rPr kumimoji="1" lang="zh-CN" altLang="en-US">
                <a:solidFill>
                  <a:srgbClr val="00FFFF"/>
                </a:solidFill>
                <a:latin typeface="宋体" panose="02010600030101010101" pitchFamily="2" charset="-122"/>
              </a:rPr>
              <a:t>线元的</a:t>
            </a:r>
            <a:r>
              <a:rPr kumimoji="1" lang="zh-CN" altLang="en-US">
                <a:solidFill>
                  <a:srgbClr val="00FFFF"/>
                </a:solidFill>
                <a:latin typeface="Times New Roman" panose="02020603050405020304" pitchFamily="18" charset="0"/>
              </a:rPr>
              <a:t>势能</a:t>
            </a:r>
            <a:r>
              <a:rPr kumimoji="1" lang="zh-CN" altLang="en-US">
                <a:solidFill>
                  <a:srgbClr val="66FFFF"/>
                </a:solidFill>
                <a:latin typeface="宋体" panose="02010600030101010101" pitchFamily="2" charset="-122"/>
              </a:rPr>
              <a:t>（原长为势能零点）为</a:t>
            </a:r>
          </a:p>
        </p:txBody>
      </p:sp>
      <p:sp>
        <p:nvSpPr>
          <p:cNvPr id="38934" name="Rectangle 22">
            <a:extLst>
              <a:ext uri="{FF2B5EF4-FFF2-40B4-BE49-F238E27FC236}">
                <a16:creationId xmlns:a16="http://schemas.microsoft.com/office/drawing/2014/main" id="{8E742621-65EB-4508-9856-AAF0BF4A466E}"/>
              </a:ext>
            </a:extLst>
          </p:cNvPr>
          <p:cNvSpPr>
            <a:spLocks noChangeArrowheads="1"/>
          </p:cNvSpPr>
          <p:nvPr/>
        </p:nvSpPr>
        <p:spPr bwMode="auto">
          <a:xfrm>
            <a:off x="4589463" y="4475163"/>
            <a:ext cx="485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a:latin typeface="宋体" panose="02010600030101010101" pitchFamily="2" charset="-122"/>
              </a:rPr>
              <a:t>①</a:t>
            </a:r>
          </a:p>
        </p:txBody>
      </p:sp>
      <p:pic>
        <p:nvPicPr>
          <p:cNvPr id="38935" name="Picture 23" descr="enegy">
            <a:extLst>
              <a:ext uri="{FF2B5EF4-FFF2-40B4-BE49-F238E27FC236}">
                <a16:creationId xmlns:a16="http://schemas.microsoft.com/office/drawing/2014/main" id="{C8C4FC7E-F529-4491-9C44-1865E9BE5CBC}"/>
              </a:ext>
            </a:extLst>
          </p:cNvPr>
          <p:cNvPicPr>
            <a:picLocks noChangeAspect="1" noChangeArrowheads="1"/>
          </p:cNvPicPr>
          <p:nvPr/>
        </p:nvPicPr>
        <p:blipFill>
          <a:blip r:embed="rId9">
            <a:clrChange>
              <a:clrFrom>
                <a:srgbClr val="336598"/>
              </a:clrFrom>
              <a:clrTo>
                <a:srgbClr val="336598">
                  <a:alpha val="0"/>
                </a:srgbClr>
              </a:clrTo>
            </a:clrChange>
            <a:extLst>
              <a:ext uri="{28A0092B-C50C-407E-A947-70E740481C1C}">
                <a14:useLocalDpi xmlns:a14="http://schemas.microsoft.com/office/drawing/2010/main" val="0"/>
              </a:ext>
            </a:extLst>
          </a:blip>
          <a:srcRect l="12665" t="12688" r="20845" b="20804"/>
          <a:stretch>
            <a:fillRect/>
          </a:stretch>
        </p:blipFill>
        <p:spPr bwMode="auto">
          <a:xfrm>
            <a:off x="6332538" y="4183063"/>
            <a:ext cx="16764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36" name="Rectangle 24">
            <a:extLst>
              <a:ext uri="{FF2B5EF4-FFF2-40B4-BE49-F238E27FC236}">
                <a16:creationId xmlns:a16="http://schemas.microsoft.com/office/drawing/2014/main" id="{588AF81F-E8AC-4794-BD50-24E922A7BC1A}"/>
              </a:ext>
            </a:extLst>
          </p:cNvPr>
          <p:cNvSpPr>
            <a:spLocks noChangeArrowheads="1"/>
          </p:cNvSpPr>
          <p:nvPr/>
        </p:nvSpPr>
        <p:spPr bwMode="auto">
          <a:xfrm>
            <a:off x="663575" y="836613"/>
            <a:ext cx="9556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lnSpc>
                <a:spcPct val="125000"/>
              </a:lnSpc>
            </a:pPr>
            <a:r>
              <a:rPr kumimoji="1" lang="zh-CN" altLang="en-US">
                <a:solidFill>
                  <a:srgbClr val="00FFFF"/>
                </a:solidFill>
                <a:latin typeface="宋体" panose="02010600030101010101" pitchFamily="2" charset="-122"/>
              </a:rPr>
              <a:t>波动过程</a:t>
            </a:r>
          </a:p>
        </p:txBody>
      </p:sp>
      <p:sp>
        <p:nvSpPr>
          <p:cNvPr id="38937" name="Rectangle 25">
            <a:extLst>
              <a:ext uri="{FF2B5EF4-FFF2-40B4-BE49-F238E27FC236}">
                <a16:creationId xmlns:a16="http://schemas.microsoft.com/office/drawing/2014/main" id="{3EE4C275-4007-436D-8A7F-D7F9D4C867E4}"/>
              </a:ext>
            </a:extLst>
          </p:cNvPr>
          <p:cNvSpPr>
            <a:spLocks noChangeArrowheads="1"/>
          </p:cNvSpPr>
          <p:nvPr/>
        </p:nvSpPr>
        <p:spPr bwMode="auto">
          <a:xfrm>
            <a:off x="2755900" y="930275"/>
            <a:ext cx="2955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latin typeface="宋体" panose="02010600030101010101" pitchFamily="2" charset="-122"/>
              </a:rPr>
              <a:t>质元由静止开始振动</a:t>
            </a:r>
          </a:p>
        </p:txBody>
      </p:sp>
      <p:sp>
        <p:nvSpPr>
          <p:cNvPr id="38938" name="Rectangle 26">
            <a:extLst>
              <a:ext uri="{FF2B5EF4-FFF2-40B4-BE49-F238E27FC236}">
                <a16:creationId xmlns:a16="http://schemas.microsoft.com/office/drawing/2014/main" id="{02F61B24-BEC3-441A-80C1-91F3A295C763}"/>
              </a:ext>
            </a:extLst>
          </p:cNvPr>
          <p:cNvSpPr>
            <a:spLocks noChangeArrowheads="1"/>
          </p:cNvSpPr>
          <p:nvPr/>
        </p:nvSpPr>
        <p:spPr bwMode="auto">
          <a:xfrm>
            <a:off x="2767013" y="1384300"/>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latin typeface="宋体" panose="02010600030101010101" pitchFamily="2" charset="-122"/>
              </a:rPr>
              <a:t>质元也发生形变</a:t>
            </a:r>
          </a:p>
        </p:txBody>
      </p:sp>
      <p:sp>
        <p:nvSpPr>
          <p:cNvPr id="38939" name="Rectangle 27">
            <a:extLst>
              <a:ext uri="{FF2B5EF4-FFF2-40B4-BE49-F238E27FC236}">
                <a16:creationId xmlns:a16="http://schemas.microsoft.com/office/drawing/2014/main" id="{8003630F-B344-4973-B51C-804E1C7BF195}"/>
              </a:ext>
            </a:extLst>
          </p:cNvPr>
          <p:cNvSpPr>
            <a:spLocks noChangeArrowheads="1"/>
          </p:cNvSpPr>
          <p:nvPr/>
        </p:nvSpPr>
        <p:spPr bwMode="auto">
          <a:xfrm>
            <a:off x="6778625" y="838200"/>
            <a:ext cx="2133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a:solidFill>
                  <a:srgbClr val="00FFFF"/>
                </a:solidFill>
                <a:latin typeface="宋体" panose="02010600030101010101" pitchFamily="2" charset="-122"/>
              </a:rPr>
              <a:t>波动过程是能量的传播过程</a:t>
            </a:r>
          </a:p>
        </p:txBody>
      </p:sp>
      <p:sp>
        <p:nvSpPr>
          <p:cNvPr id="38940" name="AutoShape 28">
            <a:extLst>
              <a:ext uri="{FF2B5EF4-FFF2-40B4-BE49-F238E27FC236}">
                <a16:creationId xmlns:a16="http://schemas.microsoft.com/office/drawing/2014/main" id="{DF19BB1A-A665-4154-A176-441E648D0AE3}"/>
              </a:ext>
            </a:extLst>
          </p:cNvPr>
          <p:cNvSpPr>
            <a:spLocks/>
          </p:cNvSpPr>
          <p:nvPr/>
        </p:nvSpPr>
        <p:spPr bwMode="auto">
          <a:xfrm>
            <a:off x="2587625" y="1054100"/>
            <a:ext cx="228600" cy="685800"/>
          </a:xfrm>
          <a:prstGeom prst="leftBrace">
            <a:avLst>
              <a:gd name="adj1" fmla="val 25000"/>
              <a:gd name="adj2" fmla="val 50000"/>
            </a:avLst>
          </a:prstGeom>
          <a:noFill/>
          <a:ln w="38100">
            <a:solidFill>
              <a:srgbClr val="00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41" name="Rectangle 29">
            <a:extLst>
              <a:ext uri="{FF2B5EF4-FFF2-40B4-BE49-F238E27FC236}">
                <a16:creationId xmlns:a16="http://schemas.microsoft.com/office/drawing/2014/main" id="{29CF59EA-53BC-4D06-AC69-98FC7C1C8032}"/>
              </a:ext>
            </a:extLst>
          </p:cNvPr>
          <p:cNvSpPr>
            <a:spLocks noChangeArrowheads="1"/>
          </p:cNvSpPr>
          <p:nvPr/>
        </p:nvSpPr>
        <p:spPr bwMode="auto">
          <a:xfrm>
            <a:off x="749300" y="2609850"/>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a:latin typeface="宋体" panose="02010600030101010101" pitchFamily="2" charset="-122"/>
              </a:rPr>
              <a:t>以绳索上传播的横波为例：</a:t>
            </a:r>
          </a:p>
        </p:txBody>
      </p:sp>
      <p:sp>
        <p:nvSpPr>
          <p:cNvPr id="38942" name="Rectangle 30">
            <a:extLst>
              <a:ext uri="{FF2B5EF4-FFF2-40B4-BE49-F238E27FC236}">
                <a16:creationId xmlns:a16="http://schemas.microsoft.com/office/drawing/2014/main" id="{24C40153-7466-42F9-AA5F-904891C38669}"/>
              </a:ext>
            </a:extLst>
          </p:cNvPr>
          <p:cNvSpPr>
            <a:spLocks noChangeArrowheads="1"/>
          </p:cNvSpPr>
          <p:nvPr/>
        </p:nvSpPr>
        <p:spPr bwMode="auto">
          <a:xfrm>
            <a:off x="4325938" y="2630488"/>
            <a:ext cx="419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a:latin typeface="宋体" panose="02010600030101010101" pitchFamily="2" charset="-122"/>
              </a:rPr>
              <a:t>设波沿</a:t>
            </a:r>
            <a:r>
              <a:rPr kumimoji="1" lang="en-US" altLang="zh-CN" i="1">
                <a:solidFill>
                  <a:srgbClr val="00FFFF"/>
                </a:solidFill>
                <a:latin typeface="Times New Roman" panose="02020603050405020304" pitchFamily="18" charset="0"/>
              </a:rPr>
              <a:t>x </a:t>
            </a:r>
            <a:r>
              <a:rPr kumimoji="1" lang="zh-CN" altLang="en-US">
                <a:latin typeface="宋体" panose="02010600030101010101" pitchFamily="2" charset="-122"/>
              </a:rPr>
              <a:t>方向传播，取线元</a:t>
            </a:r>
          </a:p>
        </p:txBody>
      </p:sp>
      <p:graphicFrame>
        <p:nvGraphicFramePr>
          <p:cNvPr id="27676" name="Object 31">
            <a:extLst>
              <a:ext uri="{FF2B5EF4-FFF2-40B4-BE49-F238E27FC236}">
                <a16:creationId xmlns:a16="http://schemas.microsoft.com/office/drawing/2014/main" id="{CAD269F5-800C-4E2F-9C72-1AB8425C00E0}"/>
              </a:ext>
            </a:extLst>
          </p:cNvPr>
          <p:cNvGraphicFramePr>
            <a:graphicFrameLocks noChangeAspect="1"/>
          </p:cNvGraphicFramePr>
          <p:nvPr/>
        </p:nvGraphicFramePr>
        <p:xfrm>
          <a:off x="4397375" y="3441700"/>
          <a:ext cx="190500" cy="419100"/>
        </p:xfrm>
        <a:graphic>
          <a:graphicData uri="http://schemas.openxmlformats.org/presentationml/2006/ole">
            <mc:AlternateContent xmlns:mc="http://schemas.openxmlformats.org/markup-compatibility/2006">
              <mc:Choice xmlns:v="urn:schemas-microsoft-com:vml" Requires="v">
                <p:oleObj spid="_x0000_s27704" name="Equation" r:id="rId10" imgW="190500" imgH="419100" progId="Equation.DSMT4">
                  <p:embed/>
                </p:oleObj>
              </mc:Choice>
              <mc:Fallback>
                <p:oleObj name="Equation" r:id="rId10" imgW="190500" imgH="419100" progId="Equation.DSMT4">
                  <p:embed/>
                  <p:pic>
                    <p:nvPicPr>
                      <p:cNvPr id="0" name="Object 3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97375" y="3441700"/>
                        <a:ext cx="1905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44" name="Text Box 32">
            <a:extLst>
              <a:ext uri="{FF2B5EF4-FFF2-40B4-BE49-F238E27FC236}">
                <a16:creationId xmlns:a16="http://schemas.microsoft.com/office/drawing/2014/main" id="{D1E3AB27-A496-48EB-8CE6-7952FFBE5D55}"/>
              </a:ext>
            </a:extLst>
          </p:cNvPr>
          <p:cNvSpPr txBox="1">
            <a:spLocks noChangeArrowheads="1"/>
          </p:cNvSpPr>
          <p:nvPr/>
        </p:nvSpPr>
        <p:spPr bwMode="auto">
          <a:xfrm>
            <a:off x="5930900" y="4640263"/>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i="1">
                <a:solidFill>
                  <a:srgbClr val="FFFF66"/>
                </a:solidFill>
                <a:latin typeface="Times New Roman" panose="02020603050405020304" pitchFamily="18" charset="0"/>
              </a:rPr>
              <a:t>T</a:t>
            </a:r>
            <a:r>
              <a:rPr kumimoji="1" lang="en-US" altLang="zh-CN" baseline="-25000">
                <a:solidFill>
                  <a:srgbClr val="FFFF66"/>
                </a:solidFill>
                <a:latin typeface="Times New Roman" panose="02020603050405020304" pitchFamily="18" charset="0"/>
              </a:rPr>
              <a:t>2</a:t>
            </a:r>
          </a:p>
        </p:txBody>
      </p:sp>
      <p:sp>
        <p:nvSpPr>
          <p:cNvPr id="38945" name="Text Box 33">
            <a:extLst>
              <a:ext uri="{FF2B5EF4-FFF2-40B4-BE49-F238E27FC236}">
                <a16:creationId xmlns:a16="http://schemas.microsoft.com/office/drawing/2014/main" id="{7439114D-13B2-4F35-AD2C-A7233E67B66D}"/>
              </a:ext>
            </a:extLst>
          </p:cNvPr>
          <p:cNvSpPr txBox="1">
            <a:spLocks noChangeArrowheads="1"/>
          </p:cNvSpPr>
          <p:nvPr/>
        </p:nvSpPr>
        <p:spPr bwMode="auto">
          <a:xfrm>
            <a:off x="8140700" y="3954463"/>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i="1">
                <a:solidFill>
                  <a:srgbClr val="FFFF66"/>
                </a:solidFill>
                <a:latin typeface="Times New Roman" panose="02020603050405020304" pitchFamily="18" charset="0"/>
              </a:rPr>
              <a:t>T</a:t>
            </a:r>
            <a:r>
              <a:rPr kumimoji="1" lang="en-US" altLang="zh-CN" baseline="-25000">
                <a:solidFill>
                  <a:srgbClr val="FFFF66"/>
                </a:solidFill>
                <a:latin typeface="Times New Roman" panose="02020603050405020304" pitchFamily="18" charset="0"/>
              </a:rPr>
              <a:t>1</a:t>
            </a:r>
          </a:p>
        </p:txBody>
      </p:sp>
      <p:grpSp>
        <p:nvGrpSpPr>
          <p:cNvPr id="38946" name="Group 34">
            <a:extLst>
              <a:ext uri="{FF2B5EF4-FFF2-40B4-BE49-F238E27FC236}">
                <a16:creationId xmlns:a16="http://schemas.microsoft.com/office/drawing/2014/main" id="{23684DF8-36DA-4284-854B-8CCDFC5A9BFD}"/>
              </a:ext>
            </a:extLst>
          </p:cNvPr>
          <p:cNvGrpSpPr>
            <a:grpSpLocks/>
          </p:cNvGrpSpPr>
          <p:nvPr/>
        </p:nvGrpSpPr>
        <p:grpSpPr bwMode="auto">
          <a:xfrm>
            <a:off x="6748463" y="3998913"/>
            <a:ext cx="965200" cy="641350"/>
            <a:chOff x="4115" y="2092"/>
            <a:chExt cx="608" cy="404"/>
          </a:xfrm>
        </p:grpSpPr>
        <p:sp>
          <p:nvSpPr>
            <p:cNvPr id="27689" name="Line 35">
              <a:extLst>
                <a:ext uri="{FF2B5EF4-FFF2-40B4-BE49-F238E27FC236}">
                  <a16:creationId xmlns:a16="http://schemas.microsoft.com/office/drawing/2014/main" id="{28620BC3-14B2-4E97-A76B-3AF84FD3A898}"/>
                </a:ext>
              </a:extLst>
            </p:cNvPr>
            <p:cNvSpPr>
              <a:spLocks noChangeShapeType="1"/>
            </p:cNvSpPr>
            <p:nvPr/>
          </p:nvSpPr>
          <p:spPr bwMode="auto">
            <a:xfrm flipH="1" flipV="1">
              <a:off x="4652" y="2155"/>
              <a:ext cx="71" cy="189"/>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90" name="Line 36">
              <a:extLst>
                <a:ext uri="{FF2B5EF4-FFF2-40B4-BE49-F238E27FC236}">
                  <a16:creationId xmlns:a16="http://schemas.microsoft.com/office/drawing/2014/main" id="{6991C9BF-1C56-4945-8C4E-8F07787DD82A}"/>
                </a:ext>
              </a:extLst>
            </p:cNvPr>
            <p:cNvSpPr>
              <a:spLocks noChangeShapeType="1"/>
            </p:cNvSpPr>
            <p:nvPr/>
          </p:nvSpPr>
          <p:spPr bwMode="auto">
            <a:xfrm rot="190356" flipH="1" flipV="1">
              <a:off x="4115" y="2344"/>
              <a:ext cx="72" cy="152"/>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91" name="Line 37">
              <a:extLst>
                <a:ext uri="{FF2B5EF4-FFF2-40B4-BE49-F238E27FC236}">
                  <a16:creationId xmlns:a16="http://schemas.microsoft.com/office/drawing/2014/main" id="{F9F1A0FE-8FDE-479A-B899-993EECE8148C}"/>
                </a:ext>
              </a:extLst>
            </p:cNvPr>
            <p:cNvSpPr>
              <a:spLocks noChangeShapeType="1"/>
            </p:cNvSpPr>
            <p:nvPr/>
          </p:nvSpPr>
          <p:spPr bwMode="auto">
            <a:xfrm flipV="1">
              <a:off x="4151" y="2231"/>
              <a:ext cx="537" cy="189"/>
            </a:xfrm>
            <a:prstGeom prst="line">
              <a:avLst/>
            </a:prstGeom>
            <a:noFill/>
            <a:ln w="28575">
              <a:solidFill>
                <a:srgbClr val="00FF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92" name="Text Box 38">
              <a:extLst>
                <a:ext uri="{FF2B5EF4-FFF2-40B4-BE49-F238E27FC236}">
                  <a16:creationId xmlns:a16="http://schemas.microsoft.com/office/drawing/2014/main" id="{E3299C88-DADD-4EA0-980E-1B9AD7DE72C1}"/>
                </a:ext>
              </a:extLst>
            </p:cNvPr>
            <p:cNvSpPr txBox="1">
              <a:spLocks noChangeArrowheads="1"/>
            </p:cNvSpPr>
            <p:nvPr/>
          </p:nvSpPr>
          <p:spPr bwMode="auto">
            <a:xfrm>
              <a:off x="4224" y="2092"/>
              <a:ext cx="28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baseline="-25000">
                  <a:solidFill>
                    <a:srgbClr val="FFFF66"/>
                  </a:solidFill>
                  <a:latin typeface="Times New Roman" panose="02020603050405020304" pitchFamily="18" charset="0"/>
                </a:rPr>
                <a:t>△</a:t>
              </a:r>
              <a:r>
                <a:rPr kumimoji="1" lang="en-US" altLang="zh-CN" i="1" baseline="-25000">
                  <a:solidFill>
                    <a:srgbClr val="FFFF66"/>
                  </a:solidFill>
                  <a:latin typeface="Times New Roman" panose="02020603050405020304" pitchFamily="18" charset="0"/>
                </a:rPr>
                <a:t>l</a:t>
              </a:r>
            </a:p>
          </p:txBody>
        </p:sp>
      </p:grpSp>
      <p:sp>
        <p:nvSpPr>
          <p:cNvPr id="38951" name="Text Box 39">
            <a:extLst>
              <a:ext uri="{FF2B5EF4-FFF2-40B4-BE49-F238E27FC236}">
                <a16:creationId xmlns:a16="http://schemas.microsoft.com/office/drawing/2014/main" id="{31E8A114-F969-43F3-A479-E7A286220303}"/>
              </a:ext>
            </a:extLst>
          </p:cNvPr>
          <p:cNvSpPr txBox="1">
            <a:spLocks noChangeArrowheads="1"/>
          </p:cNvSpPr>
          <p:nvPr/>
        </p:nvSpPr>
        <p:spPr bwMode="auto">
          <a:xfrm>
            <a:off x="7835900" y="4335463"/>
            <a:ext cx="914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baseline="-25000">
                <a:solidFill>
                  <a:srgbClr val="FFFF66"/>
                </a:solidFill>
                <a:latin typeface="Times New Roman" panose="02020603050405020304" pitchFamily="18" charset="0"/>
              </a:rPr>
              <a:t>△</a:t>
            </a:r>
            <a:r>
              <a:rPr kumimoji="1" lang="en-US" altLang="zh-CN" i="1" baseline="-25000">
                <a:solidFill>
                  <a:srgbClr val="FFFF66"/>
                </a:solidFill>
                <a:latin typeface="Times New Roman" panose="02020603050405020304" pitchFamily="18" charset="0"/>
              </a:rPr>
              <a:t>y</a:t>
            </a:r>
          </a:p>
        </p:txBody>
      </p:sp>
      <p:grpSp>
        <p:nvGrpSpPr>
          <p:cNvPr id="38952" name="Group 40">
            <a:extLst>
              <a:ext uri="{FF2B5EF4-FFF2-40B4-BE49-F238E27FC236}">
                <a16:creationId xmlns:a16="http://schemas.microsoft.com/office/drawing/2014/main" id="{31B8C1FF-62C6-483C-9C6D-23ED6B1A53CA}"/>
              </a:ext>
            </a:extLst>
          </p:cNvPr>
          <p:cNvGrpSpPr>
            <a:grpSpLocks/>
          </p:cNvGrpSpPr>
          <p:nvPr/>
        </p:nvGrpSpPr>
        <p:grpSpPr bwMode="auto">
          <a:xfrm>
            <a:off x="6862763" y="5302250"/>
            <a:ext cx="911225" cy="360363"/>
            <a:chOff x="4187" y="2913"/>
            <a:chExt cx="574" cy="227"/>
          </a:xfrm>
        </p:grpSpPr>
        <p:sp>
          <p:nvSpPr>
            <p:cNvPr id="27686" name="Line 41">
              <a:extLst>
                <a:ext uri="{FF2B5EF4-FFF2-40B4-BE49-F238E27FC236}">
                  <a16:creationId xmlns:a16="http://schemas.microsoft.com/office/drawing/2014/main" id="{8F730126-9675-4E57-AB37-03A9D66D41E5}"/>
                </a:ext>
              </a:extLst>
            </p:cNvPr>
            <p:cNvSpPr>
              <a:spLocks noChangeShapeType="1"/>
            </p:cNvSpPr>
            <p:nvPr/>
          </p:nvSpPr>
          <p:spPr bwMode="auto">
            <a:xfrm>
              <a:off x="4222" y="2913"/>
              <a:ext cx="0"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87" name="Line 42">
              <a:extLst>
                <a:ext uri="{FF2B5EF4-FFF2-40B4-BE49-F238E27FC236}">
                  <a16:creationId xmlns:a16="http://schemas.microsoft.com/office/drawing/2014/main" id="{C800A52E-E4D9-45C9-A1CC-D2CFB8D77DC3}"/>
                </a:ext>
              </a:extLst>
            </p:cNvPr>
            <p:cNvSpPr>
              <a:spLocks noChangeShapeType="1"/>
            </p:cNvSpPr>
            <p:nvPr/>
          </p:nvSpPr>
          <p:spPr bwMode="auto">
            <a:xfrm flipH="1">
              <a:off x="4187" y="2989"/>
              <a:ext cx="574" cy="0"/>
            </a:xfrm>
            <a:prstGeom prst="line">
              <a:avLst/>
            </a:prstGeom>
            <a:noFill/>
            <a:ln w="28575">
              <a:solidFill>
                <a:srgbClr val="00FF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88" name="Text Box 43">
              <a:extLst>
                <a:ext uri="{FF2B5EF4-FFF2-40B4-BE49-F238E27FC236}">
                  <a16:creationId xmlns:a16="http://schemas.microsoft.com/office/drawing/2014/main" id="{69D1ED14-C338-4BC8-BC7E-7FBBC2B9ADB1}"/>
                </a:ext>
              </a:extLst>
            </p:cNvPr>
            <p:cNvSpPr txBox="1">
              <a:spLocks noChangeArrowheads="1"/>
            </p:cNvSpPr>
            <p:nvPr/>
          </p:nvSpPr>
          <p:spPr bwMode="auto">
            <a:xfrm>
              <a:off x="4272" y="2928"/>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baseline="-25000">
                  <a:solidFill>
                    <a:srgbClr val="FFFF66"/>
                  </a:solidFill>
                  <a:latin typeface="Times New Roman" panose="02020603050405020304" pitchFamily="18" charset="0"/>
                </a:rPr>
                <a:t>△</a:t>
              </a:r>
              <a:r>
                <a:rPr kumimoji="1" lang="en-US" altLang="zh-CN" i="1" baseline="-25000">
                  <a:solidFill>
                    <a:srgbClr val="FFFF66"/>
                  </a:solidFill>
                  <a:latin typeface="Times New Roman" panose="02020603050405020304" pitchFamily="18" charset="0"/>
                </a:rPr>
                <a:t>x</a:t>
              </a:r>
            </a:p>
          </p:txBody>
        </p:sp>
      </p:grpSp>
      <p:graphicFrame>
        <p:nvGraphicFramePr>
          <p:cNvPr id="38956" name="Object 44">
            <a:extLst>
              <a:ext uri="{FF2B5EF4-FFF2-40B4-BE49-F238E27FC236}">
                <a16:creationId xmlns:a16="http://schemas.microsoft.com/office/drawing/2014/main" id="{772F9EDE-862B-4EF3-BEF0-4CA38919372B}"/>
              </a:ext>
            </a:extLst>
          </p:cNvPr>
          <p:cNvGraphicFramePr>
            <a:graphicFrameLocks noChangeAspect="1"/>
          </p:cNvGraphicFramePr>
          <p:nvPr/>
        </p:nvGraphicFramePr>
        <p:xfrm>
          <a:off x="6996113" y="3649663"/>
          <a:ext cx="457200" cy="452437"/>
        </p:xfrm>
        <a:graphic>
          <a:graphicData uri="http://schemas.openxmlformats.org/presentationml/2006/ole">
            <mc:AlternateContent xmlns:mc="http://schemas.openxmlformats.org/markup-compatibility/2006">
              <mc:Choice xmlns:v="urn:schemas-microsoft-com:vml" Requires="v">
                <p:oleObj spid="_x0000_s27705" name="Equation" r:id="rId12" imgW="25252" imgH="63588" progId="Equation.DSMT4">
                  <p:embed/>
                </p:oleObj>
              </mc:Choice>
              <mc:Fallback>
                <p:oleObj name="Equation" r:id="rId12" imgW="25252" imgH="63588" progId="Equation.DSMT4">
                  <p:embed/>
                  <p:pic>
                    <p:nvPicPr>
                      <p:cNvPr id="0" name="Object 4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96113" y="3649663"/>
                        <a:ext cx="457200" cy="452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57" name="Line 45">
            <a:extLst>
              <a:ext uri="{FF2B5EF4-FFF2-40B4-BE49-F238E27FC236}">
                <a16:creationId xmlns:a16="http://schemas.microsoft.com/office/drawing/2014/main" id="{7B4F19F7-790B-4437-94EF-FBE7964DD2BD}"/>
              </a:ext>
            </a:extLst>
          </p:cNvPr>
          <p:cNvSpPr>
            <a:spLocks noChangeShapeType="1"/>
          </p:cNvSpPr>
          <p:nvPr/>
        </p:nvSpPr>
        <p:spPr bwMode="auto">
          <a:xfrm>
            <a:off x="6467475" y="3873500"/>
            <a:ext cx="528638" cy="0"/>
          </a:xfrm>
          <a:prstGeom prst="line">
            <a:avLst/>
          </a:prstGeom>
          <a:noFill/>
          <a:ln w="28575">
            <a:solidFill>
              <a:srgbClr val="00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58" name="AutoShape 46">
            <a:extLst>
              <a:ext uri="{FF2B5EF4-FFF2-40B4-BE49-F238E27FC236}">
                <a16:creationId xmlns:a16="http://schemas.microsoft.com/office/drawing/2014/main" id="{1F02963E-6A06-4349-9C2F-C961E71C2CBA}"/>
              </a:ext>
            </a:extLst>
          </p:cNvPr>
          <p:cNvSpPr>
            <a:spLocks noChangeArrowheads="1"/>
          </p:cNvSpPr>
          <p:nvPr/>
        </p:nvSpPr>
        <p:spPr bwMode="auto">
          <a:xfrm>
            <a:off x="1547813" y="1171575"/>
            <a:ext cx="914400" cy="457200"/>
          </a:xfrm>
          <a:prstGeom prst="rightArrow">
            <a:avLst>
              <a:gd name="adj1" fmla="val 50000"/>
              <a:gd name="adj2" fmla="val 50000"/>
            </a:avLst>
          </a:prstGeom>
          <a:solidFill>
            <a:srgbClr val="FFCCFF">
              <a:alpha val="50195"/>
            </a:srgbClr>
          </a:solidFill>
          <a:ln w="9525">
            <a:solidFill>
              <a:srgbClr val="0066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59" name="AutoShape 47">
            <a:extLst>
              <a:ext uri="{FF2B5EF4-FFF2-40B4-BE49-F238E27FC236}">
                <a16:creationId xmlns:a16="http://schemas.microsoft.com/office/drawing/2014/main" id="{0CB8DEE1-E933-4666-8E93-8F51A547D1C4}"/>
              </a:ext>
            </a:extLst>
          </p:cNvPr>
          <p:cNvSpPr>
            <a:spLocks noChangeArrowheads="1"/>
          </p:cNvSpPr>
          <p:nvPr/>
        </p:nvSpPr>
        <p:spPr bwMode="auto">
          <a:xfrm>
            <a:off x="5795963" y="1174750"/>
            <a:ext cx="914400" cy="457200"/>
          </a:xfrm>
          <a:prstGeom prst="rightArrow">
            <a:avLst>
              <a:gd name="adj1" fmla="val 50000"/>
              <a:gd name="adj2" fmla="val 50000"/>
            </a:avLst>
          </a:prstGeom>
          <a:solidFill>
            <a:srgbClr val="FFCCFF">
              <a:alpha val="50195"/>
            </a:srgbClr>
          </a:solidFill>
          <a:ln w="9525">
            <a:solidFill>
              <a:srgbClr val="0066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914"/>
                                        </p:tgtEl>
                                        <p:attrNameLst>
                                          <p:attrName>style.visibility</p:attrName>
                                        </p:attrNameLst>
                                      </p:cBhvr>
                                      <p:to>
                                        <p:strVal val="visible"/>
                                      </p:to>
                                    </p:set>
                                    <p:animEffect transition="in" filter="wipe(left)">
                                      <p:cBhvr>
                                        <p:cTn id="7" dur="500"/>
                                        <p:tgtEl>
                                          <p:spTgt spid="389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grpId="0" nodeType="clickEffect">
                                  <p:stCondLst>
                                    <p:cond delay="0"/>
                                  </p:stCondLst>
                                  <p:iterate type="wd">
                                    <p:tmPct val="100000"/>
                                  </p:iterate>
                                  <p:childTnLst>
                                    <p:set>
                                      <p:cBhvr>
                                        <p:cTn id="11" dur="1" fill="hold">
                                          <p:stCondLst>
                                            <p:cond delay="0"/>
                                          </p:stCondLst>
                                        </p:cTn>
                                        <p:tgtEl>
                                          <p:spTgt spid="38936"/>
                                        </p:tgtEl>
                                        <p:attrNameLst>
                                          <p:attrName>style.visibility</p:attrName>
                                        </p:attrNameLst>
                                      </p:cBhvr>
                                      <p:to>
                                        <p:strVal val="visible"/>
                                      </p:to>
                                    </p:set>
                                    <p:animEffect transition="in" filter="slide(fromLeft)">
                                      <p:cBhvr>
                                        <p:cTn id="12" dur="300"/>
                                        <p:tgtEl>
                                          <p:spTgt spid="389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958"/>
                                        </p:tgtEl>
                                        <p:attrNameLst>
                                          <p:attrName>style.visibility</p:attrName>
                                        </p:attrNameLst>
                                      </p:cBhvr>
                                      <p:to>
                                        <p:strVal val="visible"/>
                                      </p:to>
                                    </p:set>
                                    <p:animEffect transition="in" filter="wipe(left)">
                                      <p:cBhvr>
                                        <p:cTn id="17" dur="500"/>
                                        <p:tgtEl>
                                          <p:spTgt spid="389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937"/>
                                        </p:tgtEl>
                                        <p:attrNameLst>
                                          <p:attrName>style.visibility</p:attrName>
                                        </p:attrNameLst>
                                      </p:cBhvr>
                                      <p:to>
                                        <p:strVal val="visible"/>
                                      </p:to>
                                    </p:set>
                                    <p:animEffect transition="in" filter="wipe(left)">
                                      <p:cBhvr>
                                        <p:cTn id="22" dur="500"/>
                                        <p:tgtEl>
                                          <p:spTgt spid="389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8938"/>
                                        </p:tgtEl>
                                        <p:attrNameLst>
                                          <p:attrName>style.visibility</p:attrName>
                                        </p:attrNameLst>
                                      </p:cBhvr>
                                      <p:to>
                                        <p:strVal val="visible"/>
                                      </p:to>
                                    </p:set>
                                    <p:animEffect transition="in" filter="wipe(left)">
                                      <p:cBhvr>
                                        <p:cTn id="27" dur="500"/>
                                        <p:tgtEl>
                                          <p:spTgt spid="389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8940"/>
                                        </p:tgtEl>
                                        <p:attrNameLst>
                                          <p:attrName>style.visibility</p:attrName>
                                        </p:attrNameLst>
                                      </p:cBhvr>
                                      <p:to>
                                        <p:strVal val="visible"/>
                                      </p:to>
                                    </p:set>
                                    <p:animEffect transition="in" filter="wipe(up)">
                                      <p:cBhvr>
                                        <p:cTn id="32" dur="500"/>
                                        <p:tgtEl>
                                          <p:spTgt spid="3894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8959"/>
                                        </p:tgtEl>
                                        <p:attrNameLst>
                                          <p:attrName>style.visibility</p:attrName>
                                        </p:attrNameLst>
                                      </p:cBhvr>
                                      <p:to>
                                        <p:strVal val="visible"/>
                                      </p:to>
                                    </p:set>
                                    <p:animEffect transition="in" filter="wipe(left)">
                                      <p:cBhvr>
                                        <p:cTn id="37" dur="500"/>
                                        <p:tgtEl>
                                          <p:spTgt spid="3895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7" presetClass="entr" presetSubtype="10" fill="hold" nodeType="clickEffect">
                                  <p:stCondLst>
                                    <p:cond delay="0"/>
                                  </p:stCondLst>
                                  <p:iterate type="wd">
                                    <p:tmPct val="100000"/>
                                  </p:iterate>
                                  <p:childTnLst>
                                    <p:set>
                                      <p:cBhvr>
                                        <p:cTn id="41" dur="1" fill="hold">
                                          <p:stCondLst>
                                            <p:cond delay="0"/>
                                          </p:stCondLst>
                                        </p:cTn>
                                        <p:tgtEl>
                                          <p:spTgt spid="38939"/>
                                        </p:tgtEl>
                                        <p:attrNameLst>
                                          <p:attrName>style.visibility</p:attrName>
                                        </p:attrNameLst>
                                      </p:cBhvr>
                                      <p:to>
                                        <p:strVal val="visible"/>
                                      </p:to>
                                    </p:set>
                                    <p:anim calcmode="lin" valueType="num">
                                      <p:cBhvr>
                                        <p:cTn id="42" dur="300" fill="hold"/>
                                        <p:tgtEl>
                                          <p:spTgt spid="38939"/>
                                        </p:tgtEl>
                                        <p:attrNameLst>
                                          <p:attrName>ppt_w</p:attrName>
                                        </p:attrNameLst>
                                      </p:cBhvr>
                                      <p:tavLst>
                                        <p:tav tm="0">
                                          <p:val>
                                            <p:fltVal val="0"/>
                                          </p:val>
                                        </p:tav>
                                        <p:tav tm="100000">
                                          <p:val>
                                            <p:strVal val="#ppt_w"/>
                                          </p:val>
                                        </p:tav>
                                      </p:tavLst>
                                    </p:anim>
                                    <p:anim calcmode="lin" valueType="num">
                                      <p:cBhvr>
                                        <p:cTn id="43" dur="300" fill="hold"/>
                                        <p:tgtEl>
                                          <p:spTgt spid="38939"/>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8915"/>
                                        </p:tgtEl>
                                        <p:attrNameLst>
                                          <p:attrName>style.visibility</p:attrName>
                                        </p:attrNameLst>
                                      </p:cBhvr>
                                      <p:to>
                                        <p:strVal val="visible"/>
                                      </p:to>
                                    </p:set>
                                    <p:animEffect transition="in" filter="wipe(left)">
                                      <p:cBhvr>
                                        <p:cTn id="48" dur="500"/>
                                        <p:tgtEl>
                                          <p:spTgt spid="3891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iterate type="wd">
                                    <p:tmPct val="100000"/>
                                  </p:iterate>
                                  <p:childTnLst>
                                    <p:set>
                                      <p:cBhvr>
                                        <p:cTn id="52" dur="1" fill="hold">
                                          <p:stCondLst>
                                            <p:cond delay="0"/>
                                          </p:stCondLst>
                                        </p:cTn>
                                        <p:tgtEl>
                                          <p:spTgt spid="38941"/>
                                        </p:tgtEl>
                                        <p:attrNameLst>
                                          <p:attrName>style.visibility</p:attrName>
                                        </p:attrNameLst>
                                      </p:cBhvr>
                                      <p:to>
                                        <p:strVal val="visible"/>
                                      </p:to>
                                    </p:set>
                                    <p:animEffect transition="in" filter="wipe(left)">
                                      <p:cBhvr>
                                        <p:cTn id="53" dur="300"/>
                                        <p:tgtEl>
                                          <p:spTgt spid="3894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8942"/>
                                        </p:tgtEl>
                                        <p:attrNameLst>
                                          <p:attrName>style.visibility</p:attrName>
                                        </p:attrNameLst>
                                      </p:cBhvr>
                                      <p:to>
                                        <p:strVal val="visible"/>
                                      </p:to>
                                    </p:set>
                                    <p:animEffect transition="in" filter="wipe(left)">
                                      <p:cBhvr>
                                        <p:cTn id="58" dur="500"/>
                                        <p:tgtEl>
                                          <p:spTgt spid="3894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38916"/>
                                        </p:tgtEl>
                                        <p:attrNameLst>
                                          <p:attrName>style.visibility</p:attrName>
                                        </p:attrNameLst>
                                      </p:cBhvr>
                                      <p:to>
                                        <p:strVal val="visible"/>
                                      </p:to>
                                    </p:set>
                                    <p:animEffect transition="in" filter="wipe(left)">
                                      <p:cBhvr>
                                        <p:cTn id="63" dur="500"/>
                                        <p:tgtEl>
                                          <p:spTgt spid="38916"/>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38918"/>
                                        </p:tgtEl>
                                        <p:attrNameLst>
                                          <p:attrName>style.visibility</p:attrName>
                                        </p:attrNameLst>
                                      </p:cBhvr>
                                      <p:to>
                                        <p:strVal val="visible"/>
                                      </p:to>
                                    </p:set>
                                    <p:animEffect transition="in" filter="wipe(left)">
                                      <p:cBhvr>
                                        <p:cTn id="68" dur="500"/>
                                        <p:tgtEl>
                                          <p:spTgt spid="38918"/>
                                        </p:tgtEl>
                                      </p:cBhvr>
                                    </p:animEffect>
                                  </p:childTnLst>
                                </p:cTn>
                              </p:par>
                            </p:childTnLst>
                          </p:cTn>
                        </p:par>
                        <p:par>
                          <p:cTn id="69" fill="hold" nodeType="afterGroup">
                            <p:stCondLst>
                              <p:cond delay="500"/>
                            </p:stCondLst>
                            <p:childTnLst>
                              <p:par>
                                <p:cTn id="70" presetID="1" presetClass="entr" presetSubtype="0" fill="hold" grpId="0" nodeType="afterEffect">
                                  <p:stCondLst>
                                    <p:cond delay="0"/>
                                  </p:stCondLst>
                                  <p:childTnLst>
                                    <p:set>
                                      <p:cBhvr>
                                        <p:cTn id="71" dur="1" fill="hold">
                                          <p:stCondLst>
                                            <p:cond delay="499"/>
                                          </p:stCondLst>
                                        </p:cTn>
                                        <p:tgtEl>
                                          <p:spTgt spid="38929"/>
                                        </p:tgtEl>
                                        <p:attrNameLst>
                                          <p:attrName>style.visibility</p:attrName>
                                        </p:attrNameLst>
                                      </p:cBhvr>
                                      <p:to>
                                        <p:strVal val="visible"/>
                                      </p:to>
                                    </p:set>
                                  </p:childTnLst>
                                </p:cTn>
                              </p:par>
                            </p:childTnLst>
                          </p:cTn>
                        </p:par>
                        <p:par>
                          <p:cTn id="72" fill="hold" nodeType="afterGroup">
                            <p:stCondLst>
                              <p:cond delay="1000"/>
                            </p:stCondLst>
                            <p:childTnLst>
                              <p:par>
                                <p:cTn id="73" presetID="22" presetClass="entr" presetSubtype="4" fill="hold" nodeType="afterEffect">
                                  <p:stCondLst>
                                    <p:cond delay="0"/>
                                  </p:stCondLst>
                                  <p:childTnLst>
                                    <p:set>
                                      <p:cBhvr>
                                        <p:cTn id="74" dur="1" fill="hold">
                                          <p:stCondLst>
                                            <p:cond delay="0"/>
                                          </p:stCondLst>
                                        </p:cTn>
                                        <p:tgtEl>
                                          <p:spTgt spid="38919"/>
                                        </p:tgtEl>
                                        <p:attrNameLst>
                                          <p:attrName>style.visibility</p:attrName>
                                        </p:attrNameLst>
                                      </p:cBhvr>
                                      <p:to>
                                        <p:strVal val="visible"/>
                                      </p:to>
                                    </p:set>
                                    <p:animEffect transition="in" filter="wipe(down)">
                                      <p:cBhvr>
                                        <p:cTn id="75" dur="500"/>
                                        <p:tgtEl>
                                          <p:spTgt spid="38919"/>
                                        </p:tgtEl>
                                      </p:cBhvr>
                                    </p:animEffect>
                                  </p:childTnLst>
                                </p:cTn>
                              </p:par>
                            </p:childTnLst>
                          </p:cTn>
                        </p:par>
                        <p:par>
                          <p:cTn id="76" fill="hold" nodeType="afterGroup">
                            <p:stCondLst>
                              <p:cond delay="1500"/>
                            </p:stCondLst>
                            <p:childTnLst>
                              <p:par>
                                <p:cTn id="77" presetID="1" presetClass="entr" presetSubtype="0" fill="hold" grpId="0" nodeType="afterEffect">
                                  <p:stCondLst>
                                    <p:cond delay="0"/>
                                  </p:stCondLst>
                                  <p:childTnLst>
                                    <p:set>
                                      <p:cBhvr>
                                        <p:cTn id="78" dur="1" fill="hold">
                                          <p:stCondLst>
                                            <p:cond delay="499"/>
                                          </p:stCondLst>
                                        </p:cTn>
                                        <p:tgtEl>
                                          <p:spTgt spid="38930"/>
                                        </p:tgtEl>
                                        <p:attrNameLst>
                                          <p:attrName>style.visibility</p:attrName>
                                        </p:attrNameLst>
                                      </p:cBhvr>
                                      <p:to>
                                        <p:strVal val="visible"/>
                                      </p:to>
                                    </p:set>
                                  </p:childTnLst>
                                </p:cTn>
                              </p:par>
                            </p:childTnLst>
                          </p:cTn>
                        </p:par>
                        <p:par>
                          <p:cTn id="79" fill="hold" nodeType="afterGroup">
                            <p:stCondLst>
                              <p:cond delay="2000"/>
                            </p:stCondLst>
                            <p:childTnLst>
                              <p:par>
                                <p:cTn id="80" presetID="1" presetClass="entr" presetSubtype="0" fill="hold" grpId="0" nodeType="afterEffect">
                                  <p:stCondLst>
                                    <p:cond delay="0"/>
                                  </p:stCondLst>
                                  <p:childTnLst>
                                    <p:set>
                                      <p:cBhvr>
                                        <p:cTn id="81" dur="1" fill="hold">
                                          <p:stCondLst>
                                            <p:cond delay="499"/>
                                          </p:stCondLst>
                                        </p:cTn>
                                        <p:tgtEl>
                                          <p:spTgt spid="38928"/>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38957"/>
                                        </p:tgtEl>
                                        <p:attrNameLst>
                                          <p:attrName>style.visibility</p:attrName>
                                        </p:attrNameLst>
                                      </p:cBhvr>
                                      <p:to>
                                        <p:strVal val="visible"/>
                                      </p:to>
                                    </p:set>
                                    <p:animEffect transition="in" filter="wipe(left)">
                                      <p:cBhvr>
                                        <p:cTn id="86" dur="500"/>
                                        <p:tgtEl>
                                          <p:spTgt spid="38957"/>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499"/>
                                          </p:stCondLst>
                                        </p:cTn>
                                        <p:tgtEl>
                                          <p:spTgt spid="38956"/>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499"/>
                                          </p:stCondLst>
                                        </p:cTn>
                                        <p:tgtEl>
                                          <p:spTgt spid="38935"/>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1" fill="hold" nodeType="clickEffect">
                                  <p:stCondLst>
                                    <p:cond delay="0"/>
                                  </p:stCondLst>
                                  <p:childTnLst>
                                    <p:set>
                                      <p:cBhvr>
                                        <p:cTn id="98" dur="1" fill="hold">
                                          <p:stCondLst>
                                            <p:cond delay="0"/>
                                          </p:stCondLst>
                                        </p:cTn>
                                        <p:tgtEl>
                                          <p:spTgt spid="38921"/>
                                        </p:tgtEl>
                                        <p:attrNameLst>
                                          <p:attrName>style.visibility</p:attrName>
                                        </p:attrNameLst>
                                      </p:cBhvr>
                                      <p:to>
                                        <p:strVal val="visible"/>
                                      </p:to>
                                    </p:set>
                                    <p:animEffect transition="in" filter="wipe(up)">
                                      <p:cBhvr>
                                        <p:cTn id="99" dur="500"/>
                                        <p:tgtEl>
                                          <p:spTgt spid="38921"/>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1" fill="hold" nodeType="clickEffect">
                                  <p:stCondLst>
                                    <p:cond delay="0"/>
                                  </p:stCondLst>
                                  <p:childTnLst>
                                    <p:set>
                                      <p:cBhvr>
                                        <p:cTn id="103" dur="1" fill="hold">
                                          <p:stCondLst>
                                            <p:cond delay="0"/>
                                          </p:stCondLst>
                                        </p:cTn>
                                        <p:tgtEl>
                                          <p:spTgt spid="38920"/>
                                        </p:tgtEl>
                                        <p:attrNameLst>
                                          <p:attrName>style.visibility</p:attrName>
                                        </p:attrNameLst>
                                      </p:cBhvr>
                                      <p:to>
                                        <p:strVal val="visible"/>
                                      </p:to>
                                    </p:set>
                                    <p:animEffect transition="in" filter="wipe(up)">
                                      <p:cBhvr>
                                        <p:cTn id="104" dur="500"/>
                                        <p:tgtEl>
                                          <p:spTgt spid="38920"/>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6" presetClass="entr" presetSubtype="37" fill="hold" nodeType="clickEffect">
                                  <p:stCondLst>
                                    <p:cond delay="0"/>
                                  </p:stCondLst>
                                  <p:childTnLst>
                                    <p:set>
                                      <p:cBhvr>
                                        <p:cTn id="108" dur="1" fill="hold">
                                          <p:stCondLst>
                                            <p:cond delay="0"/>
                                          </p:stCondLst>
                                        </p:cTn>
                                        <p:tgtEl>
                                          <p:spTgt spid="38952"/>
                                        </p:tgtEl>
                                        <p:attrNameLst>
                                          <p:attrName>style.visibility</p:attrName>
                                        </p:attrNameLst>
                                      </p:cBhvr>
                                      <p:to>
                                        <p:strVal val="visible"/>
                                      </p:to>
                                    </p:set>
                                    <p:animEffect transition="in" filter="barn(outVertical)">
                                      <p:cBhvr>
                                        <p:cTn id="109" dur="500"/>
                                        <p:tgtEl>
                                          <p:spTgt spid="38952"/>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nodeType="clickEffect">
                                  <p:stCondLst>
                                    <p:cond delay="0"/>
                                  </p:stCondLst>
                                  <p:childTnLst>
                                    <p:set>
                                      <p:cBhvr>
                                        <p:cTn id="113" dur="1" fill="hold">
                                          <p:stCondLst>
                                            <p:cond delay="0"/>
                                          </p:stCondLst>
                                        </p:cTn>
                                        <p:tgtEl>
                                          <p:spTgt spid="38926"/>
                                        </p:tgtEl>
                                        <p:attrNameLst>
                                          <p:attrName>style.visibility</p:attrName>
                                        </p:attrNameLst>
                                      </p:cBhvr>
                                      <p:to>
                                        <p:strVal val="visible"/>
                                      </p:to>
                                    </p:set>
                                    <p:animEffect transition="in" filter="wipe(left)">
                                      <p:cBhvr>
                                        <p:cTn id="114" dur="500"/>
                                        <p:tgtEl>
                                          <p:spTgt spid="38926"/>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grpId="0" nodeType="clickEffect">
                                  <p:stCondLst>
                                    <p:cond delay="0"/>
                                  </p:stCondLst>
                                  <p:childTnLst>
                                    <p:set>
                                      <p:cBhvr>
                                        <p:cTn id="118" dur="1" fill="hold">
                                          <p:stCondLst>
                                            <p:cond delay="499"/>
                                          </p:stCondLst>
                                        </p:cTn>
                                        <p:tgtEl>
                                          <p:spTgt spid="38945"/>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1" fill="hold" nodeType="clickEffect">
                                  <p:stCondLst>
                                    <p:cond delay="0"/>
                                  </p:stCondLst>
                                  <p:childTnLst>
                                    <p:set>
                                      <p:cBhvr>
                                        <p:cTn id="122" dur="1" fill="hold">
                                          <p:stCondLst>
                                            <p:cond delay="0"/>
                                          </p:stCondLst>
                                        </p:cTn>
                                        <p:tgtEl>
                                          <p:spTgt spid="38927"/>
                                        </p:tgtEl>
                                        <p:attrNameLst>
                                          <p:attrName>style.visibility</p:attrName>
                                        </p:attrNameLst>
                                      </p:cBhvr>
                                      <p:to>
                                        <p:strVal val="visible"/>
                                      </p:to>
                                    </p:set>
                                    <p:animEffect transition="in" filter="wipe(up)">
                                      <p:cBhvr>
                                        <p:cTn id="123" dur="500"/>
                                        <p:tgtEl>
                                          <p:spTgt spid="38927"/>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1" presetClass="entr" presetSubtype="0" fill="hold" grpId="0" nodeType="clickEffect">
                                  <p:stCondLst>
                                    <p:cond delay="0"/>
                                  </p:stCondLst>
                                  <p:childTnLst>
                                    <p:set>
                                      <p:cBhvr>
                                        <p:cTn id="127" dur="1" fill="hold">
                                          <p:stCondLst>
                                            <p:cond delay="499"/>
                                          </p:stCondLst>
                                        </p:cTn>
                                        <p:tgtEl>
                                          <p:spTgt spid="38944"/>
                                        </p:tgtEl>
                                        <p:attrNameLst>
                                          <p:attrName>style.visibility</p:attrName>
                                        </p:attrNameLst>
                                      </p:cBhvr>
                                      <p:to>
                                        <p:strVal val="visible"/>
                                      </p:to>
                                    </p:se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6" presetClass="entr" presetSubtype="37" fill="hold" nodeType="clickEffect">
                                  <p:stCondLst>
                                    <p:cond delay="0"/>
                                  </p:stCondLst>
                                  <p:childTnLst>
                                    <p:set>
                                      <p:cBhvr>
                                        <p:cTn id="131" dur="1" fill="hold">
                                          <p:stCondLst>
                                            <p:cond delay="0"/>
                                          </p:stCondLst>
                                        </p:cTn>
                                        <p:tgtEl>
                                          <p:spTgt spid="38946"/>
                                        </p:tgtEl>
                                        <p:attrNameLst>
                                          <p:attrName>style.visibility</p:attrName>
                                        </p:attrNameLst>
                                      </p:cBhvr>
                                      <p:to>
                                        <p:strVal val="visible"/>
                                      </p:to>
                                    </p:set>
                                    <p:animEffect transition="in" filter="barn(outVertical)">
                                      <p:cBhvr>
                                        <p:cTn id="132" dur="500"/>
                                        <p:tgtEl>
                                          <p:spTgt spid="38946"/>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12" presetClass="entr" presetSubtype="2" fill="hold" nodeType="clickEffect">
                                  <p:stCondLst>
                                    <p:cond delay="0"/>
                                  </p:stCondLst>
                                  <p:childTnLst>
                                    <p:set>
                                      <p:cBhvr>
                                        <p:cTn id="136" dur="1" fill="hold">
                                          <p:stCondLst>
                                            <p:cond delay="0"/>
                                          </p:stCondLst>
                                        </p:cTn>
                                        <p:tgtEl>
                                          <p:spTgt spid="38922"/>
                                        </p:tgtEl>
                                        <p:attrNameLst>
                                          <p:attrName>style.visibility</p:attrName>
                                        </p:attrNameLst>
                                      </p:cBhvr>
                                      <p:to>
                                        <p:strVal val="visible"/>
                                      </p:to>
                                    </p:set>
                                    <p:animEffect transition="in" filter="slide(fromRight)">
                                      <p:cBhvr>
                                        <p:cTn id="137" dur="500"/>
                                        <p:tgtEl>
                                          <p:spTgt spid="38922"/>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12" presetClass="entr" presetSubtype="2" fill="hold" grpId="0" nodeType="clickEffect">
                                  <p:stCondLst>
                                    <p:cond delay="0"/>
                                  </p:stCondLst>
                                  <p:childTnLst>
                                    <p:set>
                                      <p:cBhvr>
                                        <p:cTn id="141" dur="1" fill="hold">
                                          <p:stCondLst>
                                            <p:cond delay="0"/>
                                          </p:stCondLst>
                                        </p:cTn>
                                        <p:tgtEl>
                                          <p:spTgt spid="38951"/>
                                        </p:tgtEl>
                                        <p:attrNameLst>
                                          <p:attrName>style.visibility</p:attrName>
                                        </p:attrNameLst>
                                      </p:cBhvr>
                                      <p:to>
                                        <p:strVal val="visible"/>
                                      </p:to>
                                    </p:set>
                                    <p:animEffect transition="in" filter="slide(fromRight)">
                                      <p:cBhvr>
                                        <p:cTn id="142" dur="500"/>
                                        <p:tgtEl>
                                          <p:spTgt spid="38951"/>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grpId="0" nodeType="clickEffect">
                                  <p:stCondLst>
                                    <p:cond delay="0"/>
                                  </p:stCondLst>
                                  <p:childTnLst>
                                    <p:set>
                                      <p:cBhvr>
                                        <p:cTn id="146" dur="1" fill="hold">
                                          <p:stCondLst>
                                            <p:cond delay="499"/>
                                          </p:stCondLst>
                                        </p:cTn>
                                        <p:tgtEl>
                                          <p:spTgt spid="38932"/>
                                        </p:tgtEl>
                                        <p:attrNameLst>
                                          <p:attrName>style.visibility</p:attrName>
                                        </p:attrNameLst>
                                      </p:cBhvr>
                                      <p:to>
                                        <p:strVal val="visible"/>
                                      </p:to>
                                    </p:se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2" presetClass="entr" presetSubtype="8" fill="hold" nodeType="clickEffect">
                                  <p:stCondLst>
                                    <p:cond delay="0"/>
                                  </p:stCondLst>
                                  <p:childTnLst>
                                    <p:set>
                                      <p:cBhvr>
                                        <p:cTn id="150" dur="1" fill="hold">
                                          <p:stCondLst>
                                            <p:cond delay="0"/>
                                          </p:stCondLst>
                                        </p:cTn>
                                        <p:tgtEl>
                                          <p:spTgt spid="38931"/>
                                        </p:tgtEl>
                                        <p:attrNameLst>
                                          <p:attrName>style.visibility</p:attrName>
                                        </p:attrNameLst>
                                      </p:cBhvr>
                                      <p:to>
                                        <p:strVal val="visible"/>
                                      </p:to>
                                    </p:set>
                                    <p:animEffect transition="in" filter="wipe(left)">
                                      <p:cBhvr>
                                        <p:cTn id="151" dur="500"/>
                                        <p:tgtEl>
                                          <p:spTgt spid="38931"/>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1" presetClass="entr" presetSubtype="0" fill="hold" grpId="0" nodeType="clickEffect">
                                  <p:stCondLst>
                                    <p:cond delay="0"/>
                                  </p:stCondLst>
                                  <p:childTnLst>
                                    <p:set>
                                      <p:cBhvr>
                                        <p:cTn id="155" dur="1" fill="hold">
                                          <p:stCondLst>
                                            <p:cond delay="499"/>
                                          </p:stCondLst>
                                        </p:cTn>
                                        <p:tgtEl>
                                          <p:spTgt spid="38934"/>
                                        </p:tgtEl>
                                        <p:attrNameLst>
                                          <p:attrName>style.visibility</p:attrName>
                                        </p:attrNameLst>
                                      </p:cBhvr>
                                      <p:to>
                                        <p:strVal val="visible"/>
                                      </p:to>
                                    </p:se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3" presetClass="entr" presetSubtype="10" fill="hold" grpId="0" nodeType="clickEffect">
                                  <p:stCondLst>
                                    <p:cond delay="0"/>
                                  </p:stCondLst>
                                  <p:iterate type="wd">
                                    <p:tmPct val="100000"/>
                                  </p:iterate>
                                  <p:childTnLst>
                                    <p:set>
                                      <p:cBhvr>
                                        <p:cTn id="159" dur="1" fill="hold">
                                          <p:stCondLst>
                                            <p:cond delay="0"/>
                                          </p:stCondLst>
                                        </p:cTn>
                                        <p:tgtEl>
                                          <p:spTgt spid="38933"/>
                                        </p:tgtEl>
                                        <p:attrNameLst>
                                          <p:attrName>style.visibility</p:attrName>
                                        </p:attrNameLst>
                                      </p:cBhvr>
                                      <p:to>
                                        <p:strVal val="visible"/>
                                      </p:to>
                                    </p:set>
                                    <p:animEffect transition="in" filter="blinds(horizontal)">
                                      <p:cBhvr>
                                        <p:cTn id="160" dur="300"/>
                                        <p:tgtEl>
                                          <p:spTgt spid="38933"/>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2" presetClass="entr" presetSubtype="8" fill="hold" nodeType="clickEffect">
                                  <p:stCondLst>
                                    <p:cond delay="0"/>
                                  </p:stCondLst>
                                  <p:childTnLst>
                                    <p:set>
                                      <p:cBhvr>
                                        <p:cTn id="164" dur="1" fill="hold">
                                          <p:stCondLst>
                                            <p:cond delay="0"/>
                                          </p:stCondLst>
                                        </p:cTn>
                                        <p:tgtEl>
                                          <p:spTgt spid="38917"/>
                                        </p:tgtEl>
                                        <p:attrNameLst>
                                          <p:attrName>style.visibility</p:attrName>
                                        </p:attrNameLst>
                                      </p:cBhvr>
                                      <p:to>
                                        <p:strVal val="visible"/>
                                      </p:to>
                                    </p:set>
                                    <p:animEffect transition="in" filter="wipe(left)">
                                      <p:cBhvr>
                                        <p:cTn id="165" dur="500"/>
                                        <p:tgtEl>
                                          <p:spTgt spid="38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autoUpdateAnimBg="0"/>
      <p:bldP spid="38915" grpId="0" autoUpdateAnimBg="0"/>
      <p:bldP spid="38928" grpId="0" autoUpdateAnimBg="0"/>
      <p:bldP spid="38929" grpId="0" autoUpdateAnimBg="0"/>
      <p:bldP spid="38930" grpId="0" autoUpdateAnimBg="0"/>
      <p:bldP spid="38932" grpId="0" autoUpdateAnimBg="0"/>
      <p:bldP spid="38933" grpId="0" autoUpdateAnimBg="0"/>
      <p:bldP spid="38934" grpId="0" autoUpdateAnimBg="0"/>
      <p:bldP spid="38936" grpId="0" autoUpdateAnimBg="0"/>
      <p:bldP spid="38937" grpId="0" autoUpdateAnimBg="0"/>
      <p:bldP spid="38938" grpId="0" autoUpdateAnimBg="0"/>
      <p:bldP spid="38940" grpId="0" animBg="1"/>
      <p:bldP spid="38941" grpId="0" autoUpdateAnimBg="0"/>
      <p:bldP spid="38942" grpId="0" autoUpdateAnimBg="0"/>
      <p:bldP spid="38944" grpId="0" autoUpdateAnimBg="0"/>
      <p:bldP spid="38945" grpId="0" autoUpdateAnimBg="0"/>
      <p:bldP spid="38951" grpId="0" autoUpdateAnimBg="0"/>
      <p:bldP spid="38958" grpId="0" animBg="1"/>
      <p:bldP spid="3895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8" name="Object 2">
            <a:extLst>
              <a:ext uri="{FF2B5EF4-FFF2-40B4-BE49-F238E27FC236}">
                <a16:creationId xmlns:a16="http://schemas.microsoft.com/office/drawing/2014/main" id="{E2D3EC0E-3D57-4B88-B4F6-709D9E0447E7}"/>
              </a:ext>
            </a:extLst>
          </p:cNvPr>
          <p:cNvGraphicFramePr>
            <a:graphicFrameLocks/>
          </p:cNvGraphicFramePr>
          <p:nvPr>
            <p:extLst>
              <p:ext uri="{D42A27DB-BD31-4B8C-83A1-F6EECF244321}">
                <p14:modId xmlns:p14="http://schemas.microsoft.com/office/powerpoint/2010/main" val="4060363304"/>
              </p:ext>
            </p:extLst>
          </p:nvPr>
        </p:nvGraphicFramePr>
        <p:xfrm>
          <a:off x="3655952" y="4814201"/>
          <a:ext cx="3800595" cy="785599"/>
        </p:xfrm>
        <a:graphic>
          <a:graphicData uri="http://schemas.openxmlformats.org/presentationml/2006/ole">
            <mc:AlternateContent xmlns:mc="http://schemas.openxmlformats.org/markup-compatibility/2006">
              <mc:Choice xmlns:v="urn:schemas-microsoft-com:vml" Requires="v">
                <p:oleObj spid="_x0000_s28703" name="Equation" r:id="rId3" imgW="1955520" imgH="393480" progId="Equation.DSMT4">
                  <p:embed/>
                </p:oleObj>
              </mc:Choice>
              <mc:Fallback>
                <p:oleObj name="Equation" r:id="rId3" imgW="1955520" imgH="393480"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5952" y="4814201"/>
                        <a:ext cx="3800595" cy="785599"/>
                      </a:xfrm>
                      <a:prstGeom prst="rect">
                        <a:avLst/>
                      </a:prstGeom>
                      <a:noFill/>
                      <a:ln>
                        <a:noFill/>
                      </a:ln>
                      <a:effectLst/>
                    </p:spPr>
                  </p:pic>
                </p:oleObj>
              </mc:Fallback>
            </mc:AlternateContent>
          </a:graphicData>
        </a:graphic>
      </p:graphicFrame>
      <p:graphicFrame>
        <p:nvGraphicFramePr>
          <p:cNvPr id="39939" name="Object 3">
            <a:extLst>
              <a:ext uri="{FF2B5EF4-FFF2-40B4-BE49-F238E27FC236}">
                <a16:creationId xmlns:a16="http://schemas.microsoft.com/office/drawing/2014/main" id="{5528B048-F445-43CC-94BB-21FD59CC2793}"/>
              </a:ext>
            </a:extLst>
          </p:cNvPr>
          <p:cNvGraphicFramePr>
            <a:graphicFrameLocks/>
          </p:cNvGraphicFramePr>
          <p:nvPr>
            <p:extLst>
              <p:ext uri="{D42A27DB-BD31-4B8C-83A1-F6EECF244321}">
                <p14:modId xmlns:p14="http://schemas.microsoft.com/office/powerpoint/2010/main" val="1297832855"/>
              </p:ext>
            </p:extLst>
          </p:nvPr>
        </p:nvGraphicFramePr>
        <p:xfrm>
          <a:off x="3603171" y="5707064"/>
          <a:ext cx="3633125" cy="774699"/>
        </p:xfrm>
        <a:graphic>
          <a:graphicData uri="http://schemas.openxmlformats.org/presentationml/2006/ole">
            <mc:AlternateContent xmlns:mc="http://schemas.openxmlformats.org/markup-compatibility/2006">
              <mc:Choice xmlns:v="urn:schemas-microsoft-com:vml" Requires="v">
                <p:oleObj spid="_x0000_s28704" name="Equation" r:id="rId5" imgW="1955520" imgH="393480" progId="Equation.DSMT4">
                  <p:embed/>
                </p:oleObj>
              </mc:Choice>
              <mc:Fallback>
                <p:oleObj name="Equation" r:id="rId5" imgW="1955520" imgH="393480"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3171" y="5707064"/>
                        <a:ext cx="3633125" cy="774699"/>
                      </a:xfrm>
                      <a:prstGeom prst="rect">
                        <a:avLst/>
                      </a:prstGeom>
                      <a:noFill/>
                      <a:ln>
                        <a:noFill/>
                      </a:ln>
                      <a:effectLst/>
                    </p:spPr>
                  </p:pic>
                </p:oleObj>
              </mc:Fallback>
            </mc:AlternateContent>
          </a:graphicData>
        </a:graphic>
      </p:graphicFrame>
      <p:graphicFrame>
        <p:nvGraphicFramePr>
          <p:cNvPr id="39940" name="Object 4">
            <a:extLst>
              <a:ext uri="{FF2B5EF4-FFF2-40B4-BE49-F238E27FC236}">
                <a16:creationId xmlns:a16="http://schemas.microsoft.com/office/drawing/2014/main" id="{6C9DF88C-541A-4053-922D-4A852586C5C8}"/>
              </a:ext>
            </a:extLst>
          </p:cNvPr>
          <p:cNvGraphicFramePr>
            <a:graphicFrameLocks/>
          </p:cNvGraphicFramePr>
          <p:nvPr>
            <p:extLst>
              <p:ext uri="{D42A27DB-BD31-4B8C-83A1-F6EECF244321}">
                <p14:modId xmlns:p14="http://schemas.microsoft.com/office/powerpoint/2010/main" val="1113865695"/>
              </p:ext>
            </p:extLst>
          </p:nvPr>
        </p:nvGraphicFramePr>
        <p:xfrm>
          <a:off x="1275443" y="4774302"/>
          <a:ext cx="2354262" cy="825499"/>
        </p:xfrm>
        <a:graphic>
          <a:graphicData uri="http://schemas.openxmlformats.org/presentationml/2006/ole">
            <mc:AlternateContent xmlns:mc="http://schemas.openxmlformats.org/markup-compatibility/2006">
              <mc:Choice xmlns:v="urn:schemas-microsoft-com:vml" Requires="v">
                <p:oleObj spid="_x0000_s28705" name="Equation" r:id="rId7" imgW="1066680" imgH="393480" progId="Equation.DSMT4">
                  <p:embed/>
                </p:oleObj>
              </mc:Choice>
              <mc:Fallback>
                <p:oleObj name="Equation" r:id="rId7" imgW="1066680" imgH="393480" progId="Equation.DSMT4">
                  <p:embed/>
                  <p:pic>
                    <p:nvPicPr>
                      <p:cNvPr id="0" name="Object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5443" y="4774302"/>
                        <a:ext cx="2354262" cy="825499"/>
                      </a:xfrm>
                      <a:prstGeom prst="rect">
                        <a:avLst/>
                      </a:prstGeom>
                      <a:noFill/>
                      <a:ln>
                        <a:noFill/>
                      </a:ln>
                      <a:effectLst/>
                    </p:spPr>
                  </p:pic>
                </p:oleObj>
              </mc:Fallback>
            </mc:AlternateContent>
          </a:graphicData>
        </a:graphic>
      </p:graphicFrame>
      <p:graphicFrame>
        <p:nvGraphicFramePr>
          <p:cNvPr id="39941" name="Object 5">
            <a:extLst>
              <a:ext uri="{FF2B5EF4-FFF2-40B4-BE49-F238E27FC236}">
                <a16:creationId xmlns:a16="http://schemas.microsoft.com/office/drawing/2014/main" id="{9A2D6DC9-EA7A-4085-8078-9212A51EFB2D}"/>
              </a:ext>
            </a:extLst>
          </p:cNvPr>
          <p:cNvGraphicFramePr>
            <a:graphicFrameLocks/>
          </p:cNvGraphicFramePr>
          <p:nvPr/>
        </p:nvGraphicFramePr>
        <p:xfrm>
          <a:off x="1258888" y="5721350"/>
          <a:ext cx="2354262" cy="803275"/>
        </p:xfrm>
        <a:graphic>
          <a:graphicData uri="http://schemas.openxmlformats.org/presentationml/2006/ole">
            <mc:AlternateContent xmlns:mc="http://schemas.openxmlformats.org/markup-compatibility/2006">
              <mc:Choice xmlns:v="urn:schemas-microsoft-com:vml" Requires="v">
                <p:oleObj spid="_x0000_s28706" name="Equation" r:id="rId9" imgW="2254271" imgH="730469" progId="Equation.DSMT4">
                  <p:embed/>
                </p:oleObj>
              </mc:Choice>
              <mc:Fallback>
                <p:oleObj name="Equation" r:id="rId9" imgW="2254271" imgH="730469" progId="Equation.DSMT4">
                  <p:embed/>
                  <p:pic>
                    <p:nvPicPr>
                      <p:cNvPr id="0" name="Object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8888" y="5721350"/>
                        <a:ext cx="2354262"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2" name="Object 6">
            <a:extLst>
              <a:ext uri="{FF2B5EF4-FFF2-40B4-BE49-F238E27FC236}">
                <a16:creationId xmlns:a16="http://schemas.microsoft.com/office/drawing/2014/main" id="{84858E78-EB63-4AE5-8AD9-E89D96703A00}"/>
              </a:ext>
            </a:extLst>
          </p:cNvPr>
          <p:cNvGraphicFramePr>
            <a:graphicFrameLocks noChangeAspect="1"/>
          </p:cNvGraphicFramePr>
          <p:nvPr/>
        </p:nvGraphicFramePr>
        <p:xfrm>
          <a:off x="2819400" y="3970338"/>
          <a:ext cx="3490913" cy="827087"/>
        </p:xfrm>
        <a:graphic>
          <a:graphicData uri="http://schemas.openxmlformats.org/presentationml/2006/ole">
            <mc:AlternateContent xmlns:mc="http://schemas.openxmlformats.org/markup-compatibility/2006">
              <mc:Choice xmlns:v="urn:schemas-microsoft-com:vml" Requires="v">
                <p:oleObj spid="_x0000_s28707" name="Equation" r:id="rId11" imgW="3282765" imgH="730469" progId="Equation.DSMT4">
                  <p:embed/>
                </p:oleObj>
              </mc:Choice>
              <mc:Fallback>
                <p:oleObj name="Equation" r:id="rId11" imgW="3282765" imgH="730469"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19400" y="3970338"/>
                        <a:ext cx="3490913" cy="82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43" name="Text Box 7">
            <a:extLst>
              <a:ext uri="{FF2B5EF4-FFF2-40B4-BE49-F238E27FC236}">
                <a16:creationId xmlns:a16="http://schemas.microsoft.com/office/drawing/2014/main" id="{1E408058-8225-4BF0-B488-5423AD802329}"/>
              </a:ext>
            </a:extLst>
          </p:cNvPr>
          <p:cNvSpPr txBox="1">
            <a:spLocks noChangeArrowheads="1"/>
          </p:cNvSpPr>
          <p:nvPr/>
        </p:nvSpPr>
        <p:spPr bwMode="auto">
          <a:xfrm>
            <a:off x="762000" y="4157663"/>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Times New Roman" panose="02020603050405020304" pitchFamily="18" charset="0"/>
              </a:rPr>
              <a:t>将</a:t>
            </a:r>
          </a:p>
        </p:txBody>
      </p:sp>
      <p:sp>
        <p:nvSpPr>
          <p:cNvPr id="39944" name="Text Box 8">
            <a:extLst>
              <a:ext uri="{FF2B5EF4-FFF2-40B4-BE49-F238E27FC236}">
                <a16:creationId xmlns:a16="http://schemas.microsoft.com/office/drawing/2014/main" id="{8BFFB1EA-AAD7-48C8-818B-41A95F46C431}"/>
              </a:ext>
            </a:extLst>
          </p:cNvPr>
          <p:cNvSpPr txBox="1">
            <a:spLocks noChangeArrowheads="1"/>
          </p:cNvSpPr>
          <p:nvPr/>
        </p:nvSpPr>
        <p:spPr bwMode="auto">
          <a:xfrm>
            <a:off x="6324600" y="4192588"/>
            <a:ext cx="281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Times New Roman" panose="02020603050405020304" pitchFamily="18" charset="0"/>
              </a:rPr>
              <a:t>代入①、 ②</a:t>
            </a:r>
            <a:r>
              <a:rPr kumimoji="1" lang="zh-CN" altLang="en-US" b="0">
                <a:solidFill>
                  <a:schemeClr val="tx1"/>
                </a:solidFill>
                <a:latin typeface="Times New Roman" panose="02020603050405020304" pitchFamily="18" charset="0"/>
              </a:rPr>
              <a:t> </a:t>
            </a:r>
            <a:r>
              <a:rPr kumimoji="1" lang="zh-CN" altLang="en-US">
                <a:latin typeface="Times New Roman" panose="02020603050405020304" pitchFamily="18" charset="0"/>
              </a:rPr>
              <a:t>、 ③</a:t>
            </a:r>
          </a:p>
        </p:txBody>
      </p:sp>
      <p:graphicFrame>
        <p:nvGraphicFramePr>
          <p:cNvPr id="39945" name="Object 9">
            <a:extLst>
              <a:ext uri="{FF2B5EF4-FFF2-40B4-BE49-F238E27FC236}">
                <a16:creationId xmlns:a16="http://schemas.microsoft.com/office/drawing/2014/main" id="{81AC2FB2-7DC1-4AE4-8326-C590A27BFEF8}"/>
              </a:ext>
            </a:extLst>
          </p:cNvPr>
          <p:cNvGraphicFramePr>
            <a:graphicFrameLocks noChangeAspect="1"/>
          </p:cNvGraphicFramePr>
          <p:nvPr/>
        </p:nvGraphicFramePr>
        <p:xfrm>
          <a:off x="1514475" y="4249738"/>
          <a:ext cx="581025" cy="287337"/>
        </p:xfrm>
        <a:graphic>
          <a:graphicData uri="http://schemas.openxmlformats.org/presentationml/2006/ole">
            <mc:AlternateContent xmlns:mc="http://schemas.openxmlformats.org/markup-compatibility/2006">
              <mc:Choice xmlns:v="urn:schemas-microsoft-com:vml" Requires="v">
                <p:oleObj spid="_x0000_s28708" name="Equation" r:id="rId13" imgW="533160" imgH="228600" progId="Equation.DSMT4">
                  <p:embed/>
                </p:oleObj>
              </mc:Choice>
              <mc:Fallback>
                <p:oleObj name="Equation" r:id="rId13" imgW="533160" imgH="22860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14475" y="4249738"/>
                        <a:ext cx="581025"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6" name="Object 10">
            <a:extLst>
              <a:ext uri="{FF2B5EF4-FFF2-40B4-BE49-F238E27FC236}">
                <a16:creationId xmlns:a16="http://schemas.microsoft.com/office/drawing/2014/main" id="{72F7CFC2-5CDA-4DFC-9DBF-E744B0B54475}"/>
              </a:ext>
            </a:extLst>
          </p:cNvPr>
          <p:cNvGraphicFramePr>
            <a:graphicFrameLocks/>
          </p:cNvGraphicFramePr>
          <p:nvPr/>
        </p:nvGraphicFramePr>
        <p:xfrm>
          <a:off x="1670050" y="404813"/>
          <a:ext cx="3622675" cy="520700"/>
        </p:xfrm>
        <a:graphic>
          <a:graphicData uri="http://schemas.openxmlformats.org/presentationml/2006/ole">
            <mc:AlternateContent xmlns:mc="http://schemas.openxmlformats.org/markup-compatibility/2006">
              <mc:Choice xmlns:v="urn:schemas-microsoft-com:vml" Requires="v">
                <p:oleObj spid="_x0000_s28709" name="Equation" r:id="rId15" imgW="2794033" imgH="425669" progId="Equation.DSMT4">
                  <p:embed/>
                </p:oleObj>
              </mc:Choice>
              <mc:Fallback>
                <p:oleObj name="Equation" r:id="rId15" imgW="2794033" imgH="425669" progId="Equation.DSMT4">
                  <p:embed/>
                  <p:pic>
                    <p:nvPicPr>
                      <p:cNvPr id="0" name="Object 10"/>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70050" y="404813"/>
                        <a:ext cx="3622675"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47" name="Rectangle 11">
            <a:extLst>
              <a:ext uri="{FF2B5EF4-FFF2-40B4-BE49-F238E27FC236}">
                <a16:creationId xmlns:a16="http://schemas.microsoft.com/office/drawing/2014/main" id="{72B6B143-C75C-42D7-BAA0-9B3873D70C0E}"/>
              </a:ext>
            </a:extLst>
          </p:cNvPr>
          <p:cNvSpPr>
            <a:spLocks noChangeArrowheads="1"/>
          </p:cNvSpPr>
          <p:nvPr/>
        </p:nvSpPr>
        <p:spPr bwMode="auto">
          <a:xfrm>
            <a:off x="762000" y="476250"/>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a:latin typeface="宋体" panose="02010600030101010101" pitchFamily="2" charset="-122"/>
              </a:rPr>
              <a:t>其中</a:t>
            </a:r>
          </a:p>
        </p:txBody>
      </p:sp>
      <p:sp>
        <p:nvSpPr>
          <p:cNvPr id="39948" name="Rectangle 12">
            <a:extLst>
              <a:ext uri="{FF2B5EF4-FFF2-40B4-BE49-F238E27FC236}">
                <a16:creationId xmlns:a16="http://schemas.microsoft.com/office/drawing/2014/main" id="{15D9DE62-006A-4187-88D8-750C1A07E5B1}"/>
              </a:ext>
            </a:extLst>
          </p:cNvPr>
          <p:cNvSpPr>
            <a:spLocks noChangeArrowheads="1"/>
          </p:cNvSpPr>
          <p:nvPr/>
        </p:nvSpPr>
        <p:spPr bwMode="auto">
          <a:xfrm>
            <a:off x="755650" y="3200400"/>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a:solidFill>
                  <a:srgbClr val="66FFFF"/>
                </a:solidFill>
                <a:latin typeface="宋体" panose="02010600030101010101" pitchFamily="2" charset="-122"/>
              </a:rPr>
              <a:t>线元的机械能为</a:t>
            </a:r>
          </a:p>
        </p:txBody>
      </p:sp>
      <p:sp>
        <p:nvSpPr>
          <p:cNvPr id="39949" name="Text Box 13">
            <a:extLst>
              <a:ext uri="{FF2B5EF4-FFF2-40B4-BE49-F238E27FC236}">
                <a16:creationId xmlns:a16="http://schemas.microsoft.com/office/drawing/2014/main" id="{71B976EA-B2AC-477E-8B8F-5C368B5EEB72}"/>
              </a:ext>
            </a:extLst>
          </p:cNvPr>
          <p:cNvSpPr txBox="1">
            <a:spLocks noChangeArrowheads="1"/>
          </p:cNvSpPr>
          <p:nvPr/>
        </p:nvSpPr>
        <p:spPr bwMode="auto">
          <a:xfrm>
            <a:off x="2362200" y="4157663"/>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Times New Roman" panose="02020603050405020304" pitchFamily="18" charset="0"/>
              </a:rPr>
              <a:t>和</a:t>
            </a:r>
          </a:p>
        </p:txBody>
      </p:sp>
      <p:sp>
        <p:nvSpPr>
          <p:cNvPr id="39950" name="Rectangle 14">
            <a:extLst>
              <a:ext uri="{FF2B5EF4-FFF2-40B4-BE49-F238E27FC236}">
                <a16:creationId xmlns:a16="http://schemas.microsoft.com/office/drawing/2014/main" id="{28C45020-4E61-4704-B989-9FAEBE01A021}"/>
              </a:ext>
            </a:extLst>
          </p:cNvPr>
          <p:cNvSpPr>
            <a:spLocks noChangeArrowheads="1"/>
          </p:cNvSpPr>
          <p:nvPr/>
        </p:nvSpPr>
        <p:spPr bwMode="auto">
          <a:xfrm>
            <a:off x="6948488" y="32385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rPr>
              <a:t>③</a:t>
            </a:r>
          </a:p>
        </p:txBody>
      </p:sp>
      <p:graphicFrame>
        <p:nvGraphicFramePr>
          <p:cNvPr id="39951" name="Object 15">
            <a:extLst>
              <a:ext uri="{FF2B5EF4-FFF2-40B4-BE49-F238E27FC236}">
                <a16:creationId xmlns:a16="http://schemas.microsoft.com/office/drawing/2014/main" id="{73445CE9-9441-4304-B477-1A375E695D88}"/>
              </a:ext>
            </a:extLst>
          </p:cNvPr>
          <p:cNvGraphicFramePr>
            <a:graphicFrameLocks/>
          </p:cNvGraphicFramePr>
          <p:nvPr/>
        </p:nvGraphicFramePr>
        <p:xfrm>
          <a:off x="3736975" y="3279775"/>
          <a:ext cx="1843088" cy="488950"/>
        </p:xfrm>
        <a:graphic>
          <a:graphicData uri="http://schemas.openxmlformats.org/presentationml/2006/ole">
            <mc:AlternateContent xmlns:mc="http://schemas.openxmlformats.org/markup-compatibility/2006">
              <mc:Choice xmlns:v="urn:schemas-microsoft-com:vml" Requires="v">
                <p:oleObj spid="_x0000_s28710" name="Equation" r:id="rId17" imgW="1739760" imgH="368388" progId="Equation.DSMT4">
                  <p:embed/>
                </p:oleObj>
              </mc:Choice>
              <mc:Fallback>
                <p:oleObj name="Equation" r:id="rId17" imgW="1739760" imgH="368388" progId="Equation.DSMT4">
                  <p:embed/>
                  <p:pic>
                    <p:nvPicPr>
                      <p:cNvPr id="0" name="Object 15"/>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36975" y="3279775"/>
                        <a:ext cx="184308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52" name="Object 16">
            <a:extLst>
              <a:ext uri="{FF2B5EF4-FFF2-40B4-BE49-F238E27FC236}">
                <a16:creationId xmlns:a16="http://schemas.microsoft.com/office/drawing/2014/main" id="{72C1FCB6-5B36-4841-B252-D832A235E540}"/>
              </a:ext>
            </a:extLst>
          </p:cNvPr>
          <p:cNvGraphicFramePr>
            <a:graphicFrameLocks/>
          </p:cNvGraphicFramePr>
          <p:nvPr/>
        </p:nvGraphicFramePr>
        <p:xfrm>
          <a:off x="3203575" y="2244725"/>
          <a:ext cx="2352675" cy="752475"/>
        </p:xfrm>
        <a:graphic>
          <a:graphicData uri="http://schemas.openxmlformats.org/presentationml/2006/ole">
            <mc:AlternateContent xmlns:mc="http://schemas.openxmlformats.org/markup-compatibility/2006">
              <mc:Choice xmlns:v="urn:schemas-microsoft-com:vml" Requires="v">
                <p:oleObj spid="_x0000_s28711" name="Equation" r:id="rId19" imgW="2260584" imgH="730469" progId="Equation.DSMT4">
                  <p:embed/>
                </p:oleObj>
              </mc:Choice>
              <mc:Fallback>
                <p:oleObj name="Equation" r:id="rId19" imgW="2260584" imgH="730469" progId="Equation.DSMT4">
                  <p:embed/>
                  <p:pic>
                    <p:nvPicPr>
                      <p:cNvPr id="0" name="Object 1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03575" y="2244725"/>
                        <a:ext cx="2352675"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53" name="Rectangle 17">
            <a:extLst>
              <a:ext uri="{FF2B5EF4-FFF2-40B4-BE49-F238E27FC236}">
                <a16:creationId xmlns:a16="http://schemas.microsoft.com/office/drawing/2014/main" id="{5748932A-56FD-47BE-B2D7-73E183C47264}"/>
              </a:ext>
            </a:extLst>
          </p:cNvPr>
          <p:cNvSpPr>
            <a:spLocks noChangeArrowheads="1"/>
          </p:cNvSpPr>
          <p:nvPr/>
        </p:nvSpPr>
        <p:spPr bwMode="auto">
          <a:xfrm>
            <a:off x="6948488" y="239553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rPr>
              <a:t>②</a:t>
            </a:r>
          </a:p>
        </p:txBody>
      </p:sp>
      <p:graphicFrame>
        <p:nvGraphicFramePr>
          <p:cNvPr id="39954" name="Object 18">
            <a:extLst>
              <a:ext uri="{FF2B5EF4-FFF2-40B4-BE49-F238E27FC236}">
                <a16:creationId xmlns:a16="http://schemas.microsoft.com/office/drawing/2014/main" id="{F0BCB510-FEA5-44C4-AFD5-E0F4AE533DA0}"/>
              </a:ext>
            </a:extLst>
          </p:cNvPr>
          <p:cNvGraphicFramePr>
            <a:graphicFrameLocks/>
          </p:cNvGraphicFramePr>
          <p:nvPr/>
        </p:nvGraphicFramePr>
        <p:xfrm>
          <a:off x="5292725" y="260350"/>
          <a:ext cx="3097213" cy="825500"/>
        </p:xfrm>
        <a:graphic>
          <a:graphicData uri="http://schemas.openxmlformats.org/presentationml/2006/ole">
            <mc:AlternateContent xmlns:mc="http://schemas.openxmlformats.org/markup-compatibility/2006">
              <mc:Choice xmlns:v="urn:schemas-microsoft-com:vml" Requires="v">
                <p:oleObj spid="_x0000_s28712" name="Equation" r:id="rId21" imgW="2381057" imgH="730469" progId="Equation.DSMT4">
                  <p:embed/>
                </p:oleObj>
              </mc:Choice>
              <mc:Fallback>
                <p:oleObj name="Equation" r:id="rId21" imgW="2381057" imgH="730469" progId="Equation.DSMT4">
                  <p:embed/>
                  <p:pic>
                    <p:nvPicPr>
                      <p:cNvPr id="0" name="Object 18"/>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92725" y="260350"/>
                        <a:ext cx="3097213"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55" name="Object 19">
            <a:extLst>
              <a:ext uri="{FF2B5EF4-FFF2-40B4-BE49-F238E27FC236}">
                <a16:creationId xmlns:a16="http://schemas.microsoft.com/office/drawing/2014/main" id="{2A84427D-016C-4262-8808-F90D77B00F92}"/>
              </a:ext>
            </a:extLst>
          </p:cNvPr>
          <p:cNvGraphicFramePr>
            <a:graphicFrameLocks/>
          </p:cNvGraphicFramePr>
          <p:nvPr/>
        </p:nvGraphicFramePr>
        <p:xfrm>
          <a:off x="2195513" y="1158875"/>
          <a:ext cx="6289675" cy="901700"/>
        </p:xfrm>
        <a:graphic>
          <a:graphicData uri="http://schemas.openxmlformats.org/presentationml/2006/ole">
            <mc:AlternateContent xmlns:mc="http://schemas.openxmlformats.org/markup-compatibility/2006">
              <mc:Choice xmlns:v="urn:schemas-microsoft-com:vml" Requires="v">
                <p:oleObj spid="_x0000_s28713" name="Equation" r:id="rId23" imgW="4934143" imgH="806669" progId="Equation.DSMT4">
                  <p:embed/>
                </p:oleObj>
              </mc:Choice>
              <mc:Fallback>
                <p:oleObj name="Equation" r:id="rId23" imgW="4934143" imgH="806669" progId="Equation.DSMT4">
                  <p:embed/>
                  <p:pic>
                    <p:nvPicPr>
                      <p:cNvPr id="0" name="Object 19"/>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195513" y="1158875"/>
                        <a:ext cx="6289675"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39947"/>
                                        </p:tgtEl>
                                        <p:attrNameLst>
                                          <p:attrName>style.visibility</p:attrName>
                                        </p:attrNameLst>
                                      </p:cBhvr>
                                      <p:to>
                                        <p:strVal val="visible"/>
                                      </p:to>
                                    </p:set>
                                    <p:animEffect transition="in" filter="wipe(left)">
                                      <p:cBhvr>
                                        <p:cTn id="7" dur="300"/>
                                        <p:tgtEl>
                                          <p:spTgt spid="399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9946"/>
                                        </p:tgtEl>
                                        <p:attrNameLst>
                                          <p:attrName>style.visibility</p:attrName>
                                        </p:attrNameLst>
                                      </p:cBhvr>
                                      <p:to>
                                        <p:strVal val="visible"/>
                                      </p:to>
                                    </p:set>
                                    <p:animEffect transition="in" filter="wipe(left)">
                                      <p:cBhvr>
                                        <p:cTn id="12" dur="500"/>
                                        <p:tgtEl>
                                          <p:spTgt spid="399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9954"/>
                                        </p:tgtEl>
                                        <p:attrNameLst>
                                          <p:attrName>style.visibility</p:attrName>
                                        </p:attrNameLst>
                                      </p:cBhvr>
                                      <p:to>
                                        <p:strVal val="visible"/>
                                      </p:to>
                                    </p:set>
                                    <p:animEffect transition="in" filter="wipe(left)">
                                      <p:cBhvr>
                                        <p:cTn id="17" dur="500"/>
                                        <p:tgtEl>
                                          <p:spTgt spid="399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9955"/>
                                        </p:tgtEl>
                                        <p:attrNameLst>
                                          <p:attrName>style.visibility</p:attrName>
                                        </p:attrNameLst>
                                      </p:cBhvr>
                                      <p:to>
                                        <p:strVal val="visible"/>
                                      </p:to>
                                    </p:set>
                                    <p:animEffect transition="in" filter="wipe(left)">
                                      <p:cBhvr>
                                        <p:cTn id="22" dur="500"/>
                                        <p:tgtEl>
                                          <p:spTgt spid="3995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2" fill="hold" nodeType="clickEffect">
                                  <p:stCondLst>
                                    <p:cond delay="0"/>
                                  </p:stCondLst>
                                  <p:childTnLst>
                                    <p:set>
                                      <p:cBhvr>
                                        <p:cTn id="26" dur="1" fill="hold">
                                          <p:stCondLst>
                                            <p:cond delay="0"/>
                                          </p:stCondLst>
                                        </p:cTn>
                                        <p:tgtEl>
                                          <p:spTgt spid="39952"/>
                                        </p:tgtEl>
                                        <p:attrNameLst>
                                          <p:attrName>style.visibility</p:attrName>
                                        </p:attrNameLst>
                                      </p:cBhvr>
                                      <p:to>
                                        <p:strVal val="visible"/>
                                      </p:to>
                                    </p:set>
                                    <p:animEffect transition="in" filter="slide(fromRight)">
                                      <p:cBhvr>
                                        <p:cTn id="27" dur="500"/>
                                        <p:tgtEl>
                                          <p:spTgt spid="3995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39953"/>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9948"/>
                                        </p:tgtEl>
                                        <p:attrNameLst>
                                          <p:attrName>style.visibility</p:attrName>
                                        </p:attrNameLst>
                                      </p:cBhvr>
                                      <p:to>
                                        <p:strVal val="visible"/>
                                      </p:to>
                                    </p:set>
                                    <p:animEffect transition="in" filter="wipe(left)">
                                      <p:cBhvr>
                                        <p:cTn id="36" dur="500"/>
                                        <p:tgtEl>
                                          <p:spTgt spid="3994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39951"/>
                                        </p:tgtEl>
                                        <p:attrNameLst>
                                          <p:attrName>style.visibility</p:attrName>
                                        </p:attrNameLst>
                                      </p:cBhvr>
                                      <p:to>
                                        <p:strVal val="visible"/>
                                      </p:to>
                                    </p:set>
                                    <p:animEffect transition="in" filter="wipe(left)">
                                      <p:cBhvr>
                                        <p:cTn id="41" dur="500"/>
                                        <p:tgtEl>
                                          <p:spTgt spid="3995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39950"/>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39943"/>
                                        </p:tgtEl>
                                        <p:attrNameLst>
                                          <p:attrName>style.visibility</p:attrName>
                                        </p:attrNameLst>
                                      </p:cBhvr>
                                      <p:to>
                                        <p:strVal val="visible"/>
                                      </p:to>
                                    </p:set>
                                  </p:childTnLst>
                                </p:cTn>
                              </p:par>
                            </p:childTnLst>
                          </p:cTn>
                        </p:par>
                        <p:par>
                          <p:cTn id="50" fill="hold" nodeType="afterGroup">
                            <p:stCondLst>
                              <p:cond delay="500"/>
                            </p:stCondLst>
                            <p:childTnLst>
                              <p:par>
                                <p:cTn id="51" presetID="22" presetClass="entr" presetSubtype="8" fill="hold" nodeType="afterEffect">
                                  <p:stCondLst>
                                    <p:cond delay="0"/>
                                  </p:stCondLst>
                                  <p:childTnLst>
                                    <p:set>
                                      <p:cBhvr>
                                        <p:cTn id="52" dur="1" fill="hold">
                                          <p:stCondLst>
                                            <p:cond delay="0"/>
                                          </p:stCondLst>
                                        </p:cTn>
                                        <p:tgtEl>
                                          <p:spTgt spid="39945"/>
                                        </p:tgtEl>
                                        <p:attrNameLst>
                                          <p:attrName>style.visibility</p:attrName>
                                        </p:attrNameLst>
                                      </p:cBhvr>
                                      <p:to>
                                        <p:strVal val="visible"/>
                                      </p:to>
                                    </p:set>
                                    <p:animEffect transition="in" filter="wipe(left)">
                                      <p:cBhvr>
                                        <p:cTn id="53" dur="500"/>
                                        <p:tgtEl>
                                          <p:spTgt spid="39945"/>
                                        </p:tgtEl>
                                      </p:cBhvr>
                                    </p:animEffect>
                                  </p:childTnLst>
                                </p:cTn>
                              </p:par>
                            </p:childTnLst>
                          </p:cTn>
                        </p:par>
                        <p:par>
                          <p:cTn id="54" fill="hold" nodeType="afterGroup">
                            <p:stCondLst>
                              <p:cond delay="1000"/>
                            </p:stCondLst>
                            <p:childTnLst>
                              <p:par>
                                <p:cTn id="55" presetID="1" presetClass="entr" presetSubtype="0" fill="hold" grpId="0" nodeType="afterEffect">
                                  <p:stCondLst>
                                    <p:cond delay="0"/>
                                  </p:stCondLst>
                                  <p:childTnLst>
                                    <p:set>
                                      <p:cBhvr>
                                        <p:cTn id="56" dur="1" fill="hold">
                                          <p:stCondLst>
                                            <p:cond delay="499"/>
                                          </p:stCondLst>
                                        </p:cTn>
                                        <p:tgtEl>
                                          <p:spTgt spid="39949"/>
                                        </p:tgtEl>
                                        <p:attrNameLst>
                                          <p:attrName>style.visibility</p:attrName>
                                        </p:attrNameLst>
                                      </p:cBhvr>
                                      <p:to>
                                        <p:strVal val="visible"/>
                                      </p:to>
                                    </p:set>
                                  </p:childTnLst>
                                </p:cTn>
                              </p:par>
                            </p:childTnLst>
                          </p:cTn>
                        </p:par>
                        <p:par>
                          <p:cTn id="57" fill="hold" nodeType="afterGroup">
                            <p:stCondLst>
                              <p:cond delay="1500"/>
                            </p:stCondLst>
                            <p:childTnLst>
                              <p:par>
                                <p:cTn id="58" presetID="22" presetClass="entr" presetSubtype="8" fill="hold" nodeType="afterEffect">
                                  <p:stCondLst>
                                    <p:cond delay="0"/>
                                  </p:stCondLst>
                                  <p:childTnLst>
                                    <p:set>
                                      <p:cBhvr>
                                        <p:cTn id="59" dur="1" fill="hold">
                                          <p:stCondLst>
                                            <p:cond delay="0"/>
                                          </p:stCondLst>
                                        </p:cTn>
                                        <p:tgtEl>
                                          <p:spTgt spid="39942"/>
                                        </p:tgtEl>
                                        <p:attrNameLst>
                                          <p:attrName>style.visibility</p:attrName>
                                        </p:attrNameLst>
                                      </p:cBhvr>
                                      <p:to>
                                        <p:strVal val="visible"/>
                                      </p:to>
                                    </p:set>
                                    <p:animEffect transition="in" filter="wipe(left)">
                                      <p:cBhvr>
                                        <p:cTn id="60" dur="500"/>
                                        <p:tgtEl>
                                          <p:spTgt spid="39942"/>
                                        </p:tgtEl>
                                      </p:cBhvr>
                                    </p:animEffect>
                                  </p:childTnLst>
                                </p:cTn>
                              </p:par>
                            </p:childTnLst>
                          </p:cTn>
                        </p:par>
                        <p:par>
                          <p:cTn id="61" fill="hold" nodeType="afterGroup">
                            <p:stCondLst>
                              <p:cond delay="2000"/>
                            </p:stCondLst>
                            <p:childTnLst>
                              <p:par>
                                <p:cTn id="62" presetID="22" presetClass="entr" presetSubtype="8" fill="hold" grpId="0" nodeType="afterEffect">
                                  <p:stCondLst>
                                    <p:cond delay="0"/>
                                  </p:stCondLst>
                                  <p:childTnLst>
                                    <p:set>
                                      <p:cBhvr>
                                        <p:cTn id="63" dur="1" fill="hold">
                                          <p:stCondLst>
                                            <p:cond delay="0"/>
                                          </p:stCondLst>
                                        </p:cTn>
                                        <p:tgtEl>
                                          <p:spTgt spid="39944"/>
                                        </p:tgtEl>
                                        <p:attrNameLst>
                                          <p:attrName>style.visibility</p:attrName>
                                        </p:attrNameLst>
                                      </p:cBhvr>
                                      <p:to>
                                        <p:strVal val="visible"/>
                                      </p:to>
                                    </p:set>
                                    <p:animEffect transition="in" filter="wipe(left)">
                                      <p:cBhvr>
                                        <p:cTn id="64" dur="500"/>
                                        <p:tgtEl>
                                          <p:spTgt spid="3994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39940"/>
                                        </p:tgtEl>
                                        <p:attrNameLst>
                                          <p:attrName>style.visibility</p:attrName>
                                        </p:attrNameLst>
                                      </p:cBhvr>
                                      <p:to>
                                        <p:strVal val="visible"/>
                                      </p:to>
                                    </p:set>
                                    <p:animEffect transition="in" filter="wipe(left)">
                                      <p:cBhvr>
                                        <p:cTn id="69" dur="500"/>
                                        <p:tgtEl>
                                          <p:spTgt spid="39940"/>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39938"/>
                                        </p:tgtEl>
                                        <p:attrNameLst>
                                          <p:attrName>style.visibility</p:attrName>
                                        </p:attrNameLst>
                                      </p:cBhvr>
                                      <p:to>
                                        <p:strVal val="visible"/>
                                      </p:to>
                                    </p:set>
                                    <p:animEffect transition="in" filter="wipe(left)">
                                      <p:cBhvr>
                                        <p:cTn id="74" dur="500"/>
                                        <p:tgtEl>
                                          <p:spTgt spid="39938"/>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39941"/>
                                        </p:tgtEl>
                                        <p:attrNameLst>
                                          <p:attrName>style.visibility</p:attrName>
                                        </p:attrNameLst>
                                      </p:cBhvr>
                                      <p:to>
                                        <p:strVal val="visible"/>
                                      </p:to>
                                    </p:set>
                                    <p:animEffect transition="in" filter="wipe(left)">
                                      <p:cBhvr>
                                        <p:cTn id="79" dur="500"/>
                                        <p:tgtEl>
                                          <p:spTgt spid="39941"/>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39939"/>
                                        </p:tgtEl>
                                        <p:attrNameLst>
                                          <p:attrName>style.visibility</p:attrName>
                                        </p:attrNameLst>
                                      </p:cBhvr>
                                      <p:to>
                                        <p:strVal val="visible"/>
                                      </p:to>
                                    </p:set>
                                    <p:animEffect transition="in" filter="wipe(left)">
                                      <p:cBhvr>
                                        <p:cTn id="84" dur="5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3" grpId="0" autoUpdateAnimBg="0"/>
      <p:bldP spid="39944" grpId="0" autoUpdateAnimBg="0"/>
      <p:bldP spid="39947" grpId="0" autoUpdateAnimBg="0"/>
      <p:bldP spid="39948" grpId="0" autoUpdateAnimBg="0"/>
      <p:bldP spid="39949" grpId="0" autoUpdateAnimBg="0"/>
      <p:bldP spid="39950" grpId="0" autoUpdateAnimBg="0"/>
      <p:bldP spid="39953"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2">
            <a:extLst>
              <a:ext uri="{FF2B5EF4-FFF2-40B4-BE49-F238E27FC236}">
                <a16:creationId xmlns:a16="http://schemas.microsoft.com/office/drawing/2014/main" id="{C153459D-264A-46B1-B4B3-B59562F2F645}"/>
              </a:ext>
            </a:extLst>
          </p:cNvPr>
          <p:cNvGrpSpPr>
            <a:grpSpLocks/>
          </p:cNvGrpSpPr>
          <p:nvPr/>
        </p:nvGrpSpPr>
        <p:grpSpPr bwMode="auto">
          <a:xfrm>
            <a:off x="457200" y="4495800"/>
            <a:ext cx="4343400" cy="1350963"/>
            <a:chOff x="2112" y="3216"/>
            <a:chExt cx="2544" cy="720"/>
          </a:xfrm>
        </p:grpSpPr>
        <p:pic>
          <p:nvPicPr>
            <p:cNvPr id="29720" name="Picture 3" descr="图形3">
              <a:extLst>
                <a:ext uri="{FF2B5EF4-FFF2-40B4-BE49-F238E27FC236}">
                  <a16:creationId xmlns:a16="http://schemas.microsoft.com/office/drawing/2014/main" id="{A920F265-7E0C-4A86-8080-B311C0C1822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60" y="3216"/>
              <a:ext cx="2496" cy="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1" name="Rectangle 4">
              <a:extLst>
                <a:ext uri="{FF2B5EF4-FFF2-40B4-BE49-F238E27FC236}">
                  <a16:creationId xmlns:a16="http://schemas.microsoft.com/office/drawing/2014/main" id="{8C8DB88A-B98D-478A-A5B7-21ADAF9CF4D7}"/>
                </a:ext>
              </a:extLst>
            </p:cNvPr>
            <p:cNvSpPr>
              <a:spLocks noChangeArrowheads="1"/>
            </p:cNvSpPr>
            <p:nvPr/>
          </p:nvSpPr>
          <p:spPr bwMode="auto">
            <a:xfrm>
              <a:off x="2112" y="3504"/>
              <a:ext cx="816" cy="432"/>
            </a:xfrm>
            <a:prstGeom prst="rect">
              <a:avLst/>
            </a:prstGeom>
            <a:solidFill>
              <a:srgbClr val="006699"/>
            </a:solidFill>
            <a:ln>
              <a:noFill/>
            </a:ln>
            <a:effectLst/>
            <a:extLst>
              <a:ext uri="{91240B29-F687-4F45-9708-019B960494DF}">
                <a14:hiddenLine xmlns:a14="http://schemas.microsoft.com/office/drawing/2010/main" w="2857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40965" name="Object 5">
            <a:extLst>
              <a:ext uri="{FF2B5EF4-FFF2-40B4-BE49-F238E27FC236}">
                <a16:creationId xmlns:a16="http://schemas.microsoft.com/office/drawing/2014/main" id="{58D66D1A-79A5-4B8D-8451-415B4067447C}"/>
              </a:ext>
            </a:extLst>
          </p:cNvPr>
          <p:cNvGraphicFramePr>
            <a:graphicFrameLocks/>
          </p:cNvGraphicFramePr>
          <p:nvPr>
            <p:extLst>
              <p:ext uri="{D42A27DB-BD31-4B8C-83A1-F6EECF244321}">
                <p14:modId xmlns:p14="http://schemas.microsoft.com/office/powerpoint/2010/main" val="1953870485"/>
              </p:ext>
            </p:extLst>
          </p:nvPr>
        </p:nvGraphicFramePr>
        <p:xfrm>
          <a:off x="2502477" y="254423"/>
          <a:ext cx="5192971" cy="880268"/>
        </p:xfrm>
        <a:graphic>
          <a:graphicData uri="http://schemas.openxmlformats.org/presentationml/2006/ole">
            <mc:AlternateContent xmlns:mc="http://schemas.openxmlformats.org/markup-compatibility/2006">
              <mc:Choice xmlns:v="urn:schemas-microsoft-com:vml" Requires="v">
                <p:oleObj spid="_x0000_s29726" name="Equation" r:id="rId4" imgW="2654280" imgH="393480" progId="Equation.DSMT4">
                  <p:embed/>
                </p:oleObj>
              </mc:Choice>
              <mc:Fallback>
                <p:oleObj name="Equation" r:id="rId4" imgW="2654280" imgH="393480" progId="Equation.DSMT4">
                  <p:embed/>
                  <p:pic>
                    <p:nvPicPr>
                      <p:cNvPr id="0"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2477" y="254423"/>
                        <a:ext cx="5192971" cy="880268"/>
                      </a:xfrm>
                      <a:prstGeom prst="rect">
                        <a:avLst/>
                      </a:prstGeom>
                      <a:noFill/>
                      <a:ln>
                        <a:noFill/>
                      </a:ln>
                      <a:effectLst/>
                    </p:spPr>
                  </p:pic>
                </p:oleObj>
              </mc:Fallback>
            </mc:AlternateContent>
          </a:graphicData>
        </a:graphic>
      </p:graphicFrame>
      <p:sp>
        <p:nvSpPr>
          <p:cNvPr id="40966" name="Text Box 6">
            <a:extLst>
              <a:ext uri="{FF2B5EF4-FFF2-40B4-BE49-F238E27FC236}">
                <a16:creationId xmlns:a16="http://schemas.microsoft.com/office/drawing/2014/main" id="{54DB44A6-4ECC-446C-9317-BF8DB6F5A569}"/>
              </a:ext>
            </a:extLst>
          </p:cNvPr>
          <p:cNvSpPr txBox="1">
            <a:spLocks noChangeArrowheads="1"/>
          </p:cNvSpPr>
          <p:nvPr/>
        </p:nvSpPr>
        <p:spPr bwMode="auto">
          <a:xfrm>
            <a:off x="744538" y="1447800"/>
            <a:ext cx="8012112"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nSpc>
                <a:spcPct val="125000"/>
              </a:lnSpc>
              <a:spcBef>
                <a:spcPct val="50000"/>
              </a:spcBef>
            </a:pPr>
            <a:r>
              <a:rPr kumimoji="1" lang="en-US" altLang="zh-CN">
                <a:latin typeface="Times New Roman" panose="02020603050405020304" pitchFamily="18" charset="0"/>
                <a:ea typeface="楷体_GB2312" pitchFamily="49" charset="-122"/>
              </a:rPr>
              <a:t>(1) </a:t>
            </a:r>
            <a:r>
              <a:rPr kumimoji="1" lang="zh-CN" altLang="en-US">
                <a:latin typeface="Bookman Old Style" panose="02050604050505020204" pitchFamily="18" charset="0"/>
                <a:ea typeface="楷体_GB2312" pitchFamily="49" charset="-122"/>
              </a:rPr>
              <a:t>在波的传播过程中，</a:t>
            </a:r>
            <a:r>
              <a:rPr kumimoji="1" lang="zh-CN" altLang="en-US">
                <a:solidFill>
                  <a:srgbClr val="66FFFF"/>
                </a:solidFill>
                <a:latin typeface="Bookman Old Style" panose="02050604050505020204" pitchFamily="18" charset="0"/>
                <a:ea typeface="楷体_GB2312" pitchFamily="49" charset="-122"/>
              </a:rPr>
              <a:t>媒质中任一质元的动能和势能是同步变化的</a:t>
            </a:r>
            <a:r>
              <a:rPr kumimoji="1" lang="zh-CN" altLang="en-US">
                <a:latin typeface="Bookman Old Style" panose="02050604050505020204" pitchFamily="18" charset="0"/>
                <a:ea typeface="楷体_GB2312" pitchFamily="49" charset="-122"/>
              </a:rPr>
              <a:t>，即</a:t>
            </a:r>
            <a:r>
              <a:rPr kumimoji="1" lang="en-US" altLang="zh-CN" b="0" i="1">
                <a:solidFill>
                  <a:srgbClr val="66FFFF"/>
                </a:solidFill>
                <a:latin typeface="Bookman Old Style" panose="02050604050505020204" pitchFamily="18" charset="0"/>
                <a:ea typeface="仿宋_GB2312" pitchFamily="49" charset="-122"/>
              </a:rPr>
              <a:t>W</a:t>
            </a:r>
            <a:r>
              <a:rPr kumimoji="1" lang="en-US" altLang="zh-CN" b="0" i="1" baseline="-25000">
                <a:solidFill>
                  <a:srgbClr val="66FFFF"/>
                </a:solidFill>
                <a:latin typeface="Bookman Old Style" panose="02050604050505020204" pitchFamily="18" charset="0"/>
                <a:ea typeface="仿宋_GB2312" pitchFamily="49" charset="-122"/>
              </a:rPr>
              <a:t>k</a:t>
            </a:r>
            <a:r>
              <a:rPr kumimoji="1" lang="en-US" altLang="zh-CN" b="0" i="1">
                <a:solidFill>
                  <a:srgbClr val="66FFFF"/>
                </a:solidFill>
                <a:latin typeface="Bookman Old Style" panose="02050604050505020204" pitchFamily="18" charset="0"/>
                <a:ea typeface="仿宋_GB2312" pitchFamily="49" charset="-122"/>
              </a:rPr>
              <a:t>=W</a:t>
            </a:r>
            <a:r>
              <a:rPr kumimoji="1" lang="en-US" altLang="zh-CN" b="0" i="1" baseline="-25000">
                <a:solidFill>
                  <a:srgbClr val="66FFFF"/>
                </a:solidFill>
                <a:latin typeface="Bookman Old Style" panose="02050604050505020204" pitchFamily="18" charset="0"/>
                <a:ea typeface="仿宋_GB2312" pitchFamily="49" charset="-122"/>
              </a:rPr>
              <a:t>p</a:t>
            </a:r>
            <a:r>
              <a:rPr kumimoji="1" lang="zh-CN" altLang="en-US">
                <a:latin typeface="Bookman Old Style" panose="02050604050505020204" pitchFamily="18" charset="0"/>
                <a:ea typeface="仿宋_GB2312" pitchFamily="49" charset="-122"/>
              </a:rPr>
              <a:t>，</a:t>
            </a:r>
            <a:r>
              <a:rPr kumimoji="1" lang="zh-CN" altLang="en-US">
                <a:latin typeface="Bookman Old Style" panose="02050604050505020204" pitchFamily="18" charset="0"/>
                <a:ea typeface="楷体_GB2312" pitchFamily="49" charset="-122"/>
              </a:rPr>
              <a:t>与简谐弹簧振子的振动能量变化规律是不同的；如图所示</a:t>
            </a:r>
          </a:p>
        </p:txBody>
      </p:sp>
      <p:sp>
        <p:nvSpPr>
          <p:cNvPr id="40967" name="Text Box 7">
            <a:extLst>
              <a:ext uri="{FF2B5EF4-FFF2-40B4-BE49-F238E27FC236}">
                <a16:creationId xmlns:a16="http://schemas.microsoft.com/office/drawing/2014/main" id="{911D2081-60E7-42AE-9CDC-1B4D9F7E6E40}"/>
              </a:ext>
            </a:extLst>
          </p:cNvPr>
          <p:cNvSpPr txBox="1">
            <a:spLocks noChangeArrowheads="1"/>
          </p:cNvSpPr>
          <p:nvPr/>
        </p:nvSpPr>
        <p:spPr bwMode="auto">
          <a:xfrm>
            <a:off x="590550" y="1027113"/>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solidFill>
                  <a:srgbClr val="FFFF00"/>
                </a:solidFill>
                <a:latin typeface="宋体" panose="02010600030101010101" pitchFamily="2" charset="-122"/>
              </a:rPr>
              <a:t>讨论</a:t>
            </a:r>
          </a:p>
        </p:txBody>
      </p:sp>
      <p:sp>
        <p:nvSpPr>
          <p:cNvPr id="40968" name="Line 8">
            <a:extLst>
              <a:ext uri="{FF2B5EF4-FFF2-40B4-BE49-F238E27FC236}">
                <a16:creationId xmlns:a16="http://schemas.microsoft.com/office/drawing/2014/main" id="{D3F51792-95F2-4CCE-9FAD-4D1CF504E6D6}"/>
              </a:ext>
            </a:extLst>
          </p:cNvPr>
          <p:cNvSpPr>
            <a:spLocks noChangeShapeType="1"/>
          </p:cNvSpPr>
          <p:nvPr/>
        </p:nvSpPr>
        <p:spPr bwMode="auto">
          <a:xfrm>
            <a:off x="1304925" y="5181600"/>
            <a:ext cx="4029075" cy="0"/>
          </a:xfrm>
          <a:prstGeom prst="line">
            <a:avLst/>
          </a:prstGeom>
          <a:noFill/>
          <a:ln w="28575">
            <a:solidFill>
              <a:schemeClr val="bg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9" name="Line 9">
            <a:extLst>
              <a:ext uri="{FF2B5EF4-FFF2-40B4-BE49-F238E27FC236}">
                <a16:creationId xmlns:a16="http://schemas.microsoft.com/office/drawing/2014/main" id="{01C2D0FF-E21C-4A72-8AEA-E1AEC4166FB3}"/>
              </a:ext>
            </a:extLst>
          </p:cNvPr>
          <p:cNvSpPr>
            <a:spLocks noChangeShapeType="1"/>
          </p:cNvSpPr>
          <p:nvPr/>
        </p:nvSpPr>
        <p:spPr bwMode="auto">
          <a:xfrm flipV="1">
            <a:off x="1838325" y="3733800"/>
            <a:ext cx="0" cy="2590800"/>
          </a:xfrm>
          <a:prstGeom prst="line">
            <a:avLst/>
          </a:prstGeom>
          <a:noFill/>
          <a:ln w="28575">
            <a:solidFill>
              <a:schemeClr val="bg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70" name="Line 10">
            <a:extLst>
              <a:ext uri="{FF2B5EF4-FFF2-40B4-BE49-F238E27FC236}">
                <a16:creationId xmlns:a16="http://schemas.microsoft.com/office/drawing/2014/main" id="{0F5BB6BD-432D-46C2-8FA9-EBAC8AB8E2D5}"/>
              </a:ext>
            </a:extLst>
          </p:cNvPr>
          <p:cNvSpPr>
            <a:spLocks noChangeShapeType="1"/>
          </p:cNvSpPr>
          <p:nvPr/>
        </p:nvSpPr>
        <p:spPr bwMode="auto">
          <a:xfrm>
            <a:off x="2535238" y="3810000"/>
            <a:ext cx="882650" cy="0"/>
          </a:xfrm>
          <a:prstGeom prst="line">
            <a:avLst/>
          </a:prstGeom>
          <a:noFill/>
          <a:ln w="28575">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71" name="Oval 11">
            <a:extLst>
              <a:ext uri="{FF2B5EF4-FFF2-40B4-BE49-F238E27FC236}">
                <a16:creationId xmlns:a16="http://schemas.microsoft.com/office/drawing/2014/main" id="{41B54559-DBFC-4647-A75C-04A0350EABE7}"/>
              </a:ext>
            </a:extLst>
          </p:cNvPr>
          <p:cNvSpPr>
            <a:spLocks noChangeArrowheads="1"/>
          </p:cNvSpPr>
          <p:nvPr/>
        </p:nvSpPr>
        <p:spPr bwMode="auto">
          <a:xfrm>
            <a:off x="2500313" y="4419600"/>
            <a:ext cx="152400" cy="1524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72" name="Oval 12">
            <a:extLst>
              <a:ext uri="{FF2B5EF4-FFF2-40B4-BE49-F238E27FC236}">
                <a16:creationId xmlns:a16="http://schemas.microsoft.com/office/drawing/2014/main" id="{480EFB70-883C-4888-BE5A-CDD8EBADD72E}"/>
              </a:ext>
            </a:extLst>
          </p:cNvPr>
          <p:cNvSpPr>
            <a:spLocks noChangeArrowheads="1"/>
          </p:cNvSpPr>
          <p:nvPr/>
        </p:nvSpPr>
        <p:spPr bwMode="auto">
          <a:xfrm>
            <a:off x="3221038" y="5126038"/>
            <a:ext cx="152400" cy="1524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73" name="Text Box 13">
            <a:extLst>
              <a:ext uri="{FF2B5EF4-FFF2-40B4-BE49-F238E27FC236}">
                <a16:creationId xmlns:a16="http://schemas.microsoft.com/office/drawing/2014/main" id="{5F688C13-F419-44D8-9697-2889D378503C}"/>
              </a:ext>
            </a:extLst>
          </p:cNvPr>
          <p:cNvSpPr txBox="1">
            <a:spLocks noChangeArrowheads="1"/>
          </p:cNvSpPr>
          <p:nvPr/>
        </p:nvSpPr>
        <p:spPr bwMode="auto">
          <a:xfrm>
            <a:off x="5410200" y="4953000"/>
            <a:ext cx="30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en-US" altLang="zh-CN" i="1">
                <a:latin typeface="Times New Roman" panose="02020603050405020304" pitchFamily="18" charset="0"/>
              </a:rPr>
              <a:t>x</a:t>
            </a:r>
          </a:p>
        </p:txBody>
      </p:sp>
      <p:sp>
        <p:nvSpPr>
          <p:cNvPr id="40974" name="Text Box 14">
            <a:extLst>
              <a:ext uri="{FF2B5EF4-FFF2-40B4-BE49-F238E27FC236}">
                <a16:creationId xmlns:a16="http://schemas.microsoft.com/office/drawing/2014/main" id="{7A712D40-CBA9-4F80-8E97-2764707A0440}"/>
              </a:ext>
            </a:extLst>
          </p:cNvPr>
          <p:cNvSpPr txBox="1">
            <a:spLocks noChangeArrowheads="1"/>
          </p:cNvSpPr>
          <p:nvPr/>
        </p:nvSpPr>
        <p:spPr bwMode="auto">
          <a:xfrm>
            <a:off x="1716088" y="3276600"/>
            <a:ext cx="341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en-US" altLang="zh-CN" i="1">
                <a:latin typeface="Times New Roman" panose="02020603050405020304" pitchFamily="18" charset="0"/>
              </a:rPr>
              <a:t>y</a:t>
            </a:r>
          </a:p>
        </p:txBody>
      </p:sp>
      <p:graphicFrame>
        <p:nvGraphicFramePr>
          <p:cNvPr id="40975" name="Object 15">
            <a:extLst>
              <a:ext uri="{FF2B5EF4-FFF2-40B4-BE49-F238E27FC236}">
                <a16:creationId xmlns:a16="http://schemas.microsoft.com/office/drawing/2014/main" id="{C680B48F-1629-4C4F-97F6-0DFB5DBCF81D}"/>
              </a:ext>
            </a:extLst>
          </p:cNvPr>
          <p:cNvGraphicFramePr>
            <a:graphicFrameLocks noChangeAspect="1"/>
          </p:cNvGraphicFramePr>
          <p:nvPr/>
        </p:nvGraphicFramePr>
        <p:xfrm>
          <a:off x="3602038" y="3581400"/>
          <a:ext cx="512762" cy="484188"/>
        </p:xfrm>
        <a:graphic>
          <a:graphicData uri="http://schemas.openxmlformats.org/presentationml/2006/ole">
            <mc:AlternateContent xmlns:mc="http://schemas.openxmlformats.org/markup-compatibility/2006">
              <mc:Choice xmlns:v="urn:schemas-microsoft-com:vml" Requires="v">
                <p:oleObj spid="_x0000_s29727" name="Equation" r:id="rId6" imgW="25252" imgH="63588" progId="Equation.DSMT4">
                  <p:embed/>
                </p:oleObj>
              </mc:Choice>
              <mc:Fallback>
                <p:oleObj name="Equation" r:id="rId6" imgW="25252" imgH="63588" progId="Equation.DSMT4">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02038" y="3581400"/>
                        <a:ext cx="512762" cy="484188"/>
                      </a:xfrm>
                      <a:prstGeom prst="rect">
                        <a:avLst/>
                      </a:prstGeom>
                      <a:noFill/>
                      <a:ln>
                        <a:noFill/>
                      </a:ln>
                      <a:effectLst/>
                      <a:extLst>
                        <a:ext uri="{909E8E84-426E-40DD-AFC4-6F175D3DCCD1}">
                          <a14:hiddenFill xmlns:a14="http://schemas.microsoft.com/office/drawing/2010/main">
                            <a:solidFill>
                              <a:srgbClr val="006699"/>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76" name="Text Box 16">
            <a:extLst>
              <a:ext uri="{FF2B5EF4-FFF2-40B4-BE49-F238E27FC236}">
                <a16:creationId xmlns:a16="http://schemas.microsoft.com/office/drawing/2014/main" id="{4180D152-457F-43AE-BCDE-B33EC66FC70D}"/>
              </a:ext>
            </a:extLst>
          </p:cNvPr>
          <p:cNvSpPr txBox="1">
            <a:spLocks noChangeArrowheads="1"/>
          </p:cNvSpPr>
          <p:nvPr/>
        </p:nvSpPr>
        <p:spPr bwMode="auto">
          <a:xfrm>
            <a:off x="1489075" y="4957763"/>
            <a:ext cx="492125"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kumimoji="1" lang="en-US" altLang="zh-CN" i="1">
                <a:latin typeface="Times New Roman" panose="02020603050405020304" pitchFamily="18" charset="0"/>
              </a:rPr>
              <a:t>O</a:t>
            </a:r>
          </a:p>
        </p:txBody>
      </p:sp>
      <p:sp>
        <p:nvSpPr>
          <p:cNvPr id="40977" name="AutoShape 17">
            <a:extLst>
              <a:ext uri="{FF2B5EF4-FFF2-40B4-BE49-F238E27FC236}">
                <a16:creationId xmlns:a16="http://schemas.microsoft.com/office/drawing/2014/main" id="{E4613477-E6F1-45AB-8611-431BAECB3AD9}"/>
              </a:ext>
            </a:extLst>
          </p:cNvPr>
          <p:cNvSpPr>
            <a:spLocks noChangeArrowheads="1"/>
          </p:cNvSpPr>
          <p:nvPr/>
        </p:nvSpPr>
        <p:spPr bwMode="auto">
          <a:xfrm>
            <a:off x="5148263" y="3886200"/>
            <a:ext cx="2971800" cy="685800"/>
          </a:xfrm>
          <a:prstGeom prst="wedgeRectCallout">
            <a:avLst>
              <a:gd name="adj1" fmla="val -133759"/>
              <a:gd name="adj2" fmla="val 35880"/>
            </a:avLst>
          </a:prstGeom>
          <a:solidFill>
            <a:srgbClr val="666699">
              <a:alpha val="72940"/>
            </a:srgbClr>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endParaRPr kumimoji="1" lang="zh-CN" altLang="zh-CN" b="0">
              <a:solidFill>
                <a:srgbClr val="FFFF00"/>
              </a:solidFill>
              <a:latin typeface="Bookman Old Style" panose="02050604050505020204" pitchFamily="18" charset="0"/>
              <a:ea typeface="黑体" panose="02010609060101010101" pitchFamily="49" charset="-122"/>
            </a:endParaRPr>
          </a:p>
        </p:txBody>
      </p:sp>
      <p:sp>
        <p:nvSpPr>
          <p:cNvPr id="40978" name="AutoShape 18">
            <a:extLst>
              <a:ext uri="{FF2B5EF4-FFF2-40B4-BE49-F238E27FC236}">
                <a16:creationId xmlns:a16="http://schemas.microsoft.com/office/drawing/2014/main" id="{A940B185-0BD4-4E37-ADFB-1B66785535AE}"/>
              </a:ext>
            </a:extLst>
          </p:cNvPr>
          <p:cNvSpPr>
            <a:spLocks noChangeArrowheads="1"/>
          </p:cNvSpPr>
          <p:nvPr/>
        </p:nvSpPr>
        <p:spPr bwMode="auto">
          <a:xfrm>
            <a:off x="5378450" y="5480050"/>
            <a:ext cx="2851150" cy="685800"/>
          </a:xfrm>
          <a:prstGeom prst="wedgeRectCallout">
            <a:avLst>
              <a:gd name="adj1" fmla="val -119431"/>
              <a:gd name="adj2" fmla="val -84028"/>
            </a:avLst>
          </a:prstGeom>
          <a:solidFill>
            <a:srgbClr val="666699">
              <a:alpha val="69019"/>
            </a:srgbClr>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endParaRPr kumimoji="1" lang="zh-CN" altLang="zh-CN" b="0">
              <a:solidFill>
                <a:srgbClr val="FFFF00"/>
              </a:solidFill>
              <a:latin typeface="Bookman Old Style" panose="02050604050505020204" pitchFamily="18" charset="0"/>
              <a:ea typeface="黑体" panose="02010609060101010101" pitchFamily="49" charset="-122"/>
            </a:endParaRPr>
          </a:p>
        </p:txBody>
      </p:sp>
      <p:sp>
        <p:nvSpPr>
          <p:cNvPr id="40979" name="Text Box 19">
            <a:extLst>
              <a:ext uri="{FF2B5EF4-FFF2-40B4-BE49-F238E27FC236}">
                <a16:creationId xmlns:a16="http://schemas.microsoft.com/office/drawing/2014/main" id="{F5BEC7A2-2C6D-4929-AE06-274E7C73882A}"/>
              </a:ext>
            </a:extLst>
          </p:cNvPr>
          <p:cNvSpPr txBox="1">
            <a:spLocks noChangeArrowheads="1"/>
          </p:cNvSpPr>
          <p:nvPr/>
        </p:nvSpPr>
        <p:spPr bwMode="auto">
          <a:xfrm>
            <a:off x="2133600" y="4038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i="1">
                <a:latin typeface="Times New Roman" panose="02020603050405020304" pitchFamily="18" charset="0"/>
              </a:rPr>
              <a:t>A</a:t>
            </a:r>
          </a:p>
        </p:txBody>
      </p:sp>
      <p:sp>
        <p:nvSpPr>
          <p:cNvPr id="40980" name="Text Box 20">
            <a:extLst>
              <a:ext uri="{FF2B5EF4-FFF2-40B4-BE49-F238E27FC236}">
                <a16:creationId xmlns:a16="http://schemas.microsoft.com/office/drawing/2014/main" id="{698EA36E-E6C1-4851-B8A5-E4AE3120E747}"/>
              </a:ext>
            </a:extLst>
          </p:cNvPr>
          <p:cNvSpPr txBox="1">
            <a:spLocks noChangeArrowheads="1"/>
          </p:cNvSpPr>
          <p:nvPr/>
        </p:nvSpPr>
        <p:spPr bwMode="auto">
          <a:xfrm>
            <a:off x="3200400" y="47244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i="1">
                <a:latin typeface="Times New Roman" panose="02020603050405020304" pitchFamily="18" charset="0"/>
              </a:rPr>
              <a:t>B</a:t>
            </a:r>
          </a:p>
        </p:txBody>
      </p:sp>
      <p:sp>
        <p:nvSpPr>
          <p:cNvPr id="40981" name="Rectangle 21">
            <a:extLst>
              <a:ext uri="{FF2B5EF4-FFF2-40B4-BE49-F238E27FC236}">
                <a16:creationId xmlns:a16="http://schemas.microsoft.com/office/drawing/2014/main" id="{3CF4A0A7-5362-4ED9-B220-306FFD201976}"/>
              </a:ext>
            </a:extLst>
          </p:cNvPr>
          <p:cNvSpPr>
            <a:spLocks noChangeArrowheads="1"/>
          </p:cNvSpPr>
          <p:nvPr/>
        </p:nvSpPr>
        <p:spPr bwMode="auto">
          <a:xfrm>
            <a:off x="828675" y="2349500"/>
            <a:ext cx="79914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96863" indent="-296863">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nSpc>
                <a:spcPct val="125000"/>
              </a:lnSpc>
              <a:spcBef>
                <a:spcPct val="50000"/>
              </a:spcBef>
            </a:pPr>
            <a:r>
              <a:rPr kumimoji="1" lang="en-US" altLang="zh-CN" i="1">
                <a:solidFill>
                  <a:srgbClr val="66FFFF"/>
                </a:solidFill>
                <a:latin typeface="Times New Roman" panose="02020603050405020304" pitchFamily="18" charset="0"/>
                <a:ea typeface="仿宋_GB2312" pitchFamily="49" charset="-122"/>
              </a:rPr>
              <a:t>                                                  , A </a:t>
            </a:r>
            <a:r>
              <a:rPr kumimoji="1" lang="zh-CN" altLang="en-US">
                <a:solidFill>
                  <a:srgbClr val="66FFFF"/>
                </a:solidFill>
                <a:latin typeface="楷体_GB2312" pitchFamily="49" charset="-122"/>
                <a:ea typeface="楷体_GB2312" pitchFamily="49" charset="-122"/>
              </a:rPr>
              <a:t>点质元</a:t>
            </a:r>
            <a:r>
              <a:rPr kumimoji="1" lang="zh-CN" altLang="en-US">
                <a:latin typeface="楷体_GB2312" pitchFamily="49" charset="-122"/>
                <a:ea typeface="楷体_GB2312" pitchFamily="49" charset="-122"/>
              </a:rPr>
              <a:t>的动能、势能同时 达到最小；</a:t>
            </a:r>
            <a:r>
              <a:rPr kumimoji="1" lang="en-US" altLang="zh-CN" i="1">
                <a:solidFill>
                  <a:srgbClr val="66FFFF"/>
                </a:solidFill>
                <a:latin typeface="Times New Roman" panose="02020603050405020304" pitchFamily="18" charset="0"/>
                <a:ea typeface="楷体_GB2312" pitchFamily="49" charset="-122"/>
              </a:rPr>
              <a:t>B </a:t>
            </a:r>
            <a:r>
              <a:rPr kumimoji="1" lang="zh-CN" altLang="en-US">
                <a:solidFill>
                  <a:srgbClr val="66FFFF"/>
                </a:solidFill>
                <a:latin typeface="楷体_GB2312" pitchFamily="49" charset="-122"/>
                <a:ea typeface="楷体_GB2312" pitchFamily="49" charset="-122"/>
              </a:rPr>
              <a:t>点质元</a:t>
            </a:r>
            <a:r>
              <a:rPr kumimoji="1" lang="zh-CN" altLang="en-US">
                <a:latin typeface="楷体_GB2312" pitchFamily="49" charset="-122"/>
                <a:ea typeface="楷体_GB2312" pitchFamily="49" charset="-122"/>
              </a:rPr>
              <a:t>的动能、势能同时达到最大；</a:t>
            </a:r>
          </a:p>
        </p:txBody>
      </p:sp>
      <p:sp>
        <p:nvSpPr>
          <p:cNvPr id="40982" name="Rectangle 22">
            <a:extLst>
              <a:ext uri="{FF2B5EF4-FFF2-40B4-BE49-F238E27FC236}">
                <a16:creationId xmlns:a16="http://schemas.microsoft.com/office/drawing/2014/main" id="{E7CFCE68-D7A3-4C3F-B8F1-A23F510D7749}"/>
              </a:ext>
            </a:extLst>
          </p:cNvPr>
          <p:cNvSpPr>
            <a:spLocks noChangeArrowheads="1"/>
          </p:cNvSpPr>
          <p:nvPr/>
        </p:nvSpPr>
        <p:spPr bwMode="auto">
          <a:xfrm>
            <a:off x="757238" y="377825"/>
            <a:ext cx="172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a:solidFill>
                  <a:srgbClr val="66FFFF"/>
                </a:solidFill>
                <a:latin typeface="宋体" panose="02010600030101010101" pitchFamily="2" charset="-122"/>
              </a:rPr>
              <a:t>机械能</a:t>
            </a:r>
          </a:p>
        </p:txBody>
      </p:sp>
      <p:sp>
        <p:nvSpPr>
          <p:cNvPr id="40983" name="AutoShape 23">
            <a:extLst>
              <a:ext uri="{FF2B5EF4-FFF2-40B4-BE49-F238E27FC236}">
                <a16:creationId xmlns:a16="http://schemas.microsoft.com/office/drawing/2014/main" id="{E6E373F7-67D6-4791-AAEA-4B5269A375AE}"/>
              </a:ext>
            </a:extLst>
          </p:cNvPr>
          <p:cNvSpPr>
            <a:spLocks noChangeArrowheads="1"/>
          </p:cNvSpPr>
          <p:nvPr/>
        </p:nvSpPr>
        <p:spPr bwMode="auto">
          <a:xfrm>
            <a:off x="323850" y="981075"/>
            <a:ext cx="360363"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0984" name="Object 24">
            <a:extLst>
              <a:ext uri="{FF2B5EF4-FFF2-40B4-BE49-F238E27FC236}">
                <a16:creationId xmlns:a16="http://schemas.microsoft.com/office/drawing/2014/main" id="{3454E265-AAAA-4E60-93FD-AB53ABA2656F}"/>
              </a:ext>
            </a:extLst>
          </p:cNvPr>
          <p:cNvGraphicFramePr>
            <a:graphicFrameLocks/>
          </p:cNvGraphicFramePr>
          <p:nvPr/>
        </p:nvGraphicFramePr>
        <p:xfrm>
          <a:off x="5508625" y="3860800"/>
          <a:ext cx="2590800" cy="695325"/>
        </p:xfrm>
        <a:graphic>
          <a:graphicData uri="http://schemas.openxmlformats.org/presentationml/2006/ole">
            <mc:AlternateContent xmlns:mc="http://schemas.openxmlformats.org/markup-compatibility/2006">
              <mc:Choice xmlns:v="urn:schemas-microsoft-com:vml" Requires="v">
                <p:oleObj spid="_x0000_s29728" name="Equation" r:id="rId8" imgW="2425774" imgH="743081" progId="Equation.DSMT4">
                  <p:embed/>
                </p:oleObj>
              </mc:Choice>
              <mc:Fallback>
                <p:oleObj name="Equation" r:id="rId8" imgW="2425774" imgH="743081" progId="Equation.DSMT4">
                  <p:embed/>
                  <p:pic>
                    <p:nvPicPr>
                      <p:cNvPr id="0" name="Object 2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8625" y="3860800"/>
                        <a:ext cx="259080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85" name="Object 25">
            <a:extLst>
              <a:ext uri="{FF2B5EF4-FFF2-40B4-BE49-F238E27FC236}">
                <a16:creationId xmlns:a16="http://schemas.microsoft.com/office/drawing/2014/main" id="{FB71029A-809B-4ADC-897C-853635D7327E}"/>
              </a:ext>
            </a:extLst>
          </p:cNvPr>
          <p:cNvGraphicFramePr>
            <a:graphicFrameLocks noChangeAspect="1"/>
          </p:cNvGraphicFramePr>
          <p:nvPr/>
        </p:nvGraphicFramePr>
        <p:xfrm>
          <a:off x="5562600" y="5445125"/>
          <a:ext cx="2706688" cy="723900"/>
        </p:xfrm>
        <a:graphic>
          <a:graphicData uri="http://schemas.openxmlformats.org/presentationml/2006/ole">
            <mc:AlternateContent xmlns:mc="http://schemas.openxmlformats.org/markup-compatibility/2006">
              <mc:Choice xmlns:v="urn:schemas-microsoft-com:vml" Requires="v">
                <p:oleObj spid="_x0000_s29729" name="Equation" r:id="rId10" imgW="2482591" imgH="743081" progId="Equation.DSMT4">
                  <p:embed/>
                </p:oleObj>
              </mc:Choice>
              <mc:Fallback>
                <p:oleObj name="Equation" r:id="rId10" imgW="2482591" imgH="743081" progId="Equation.DSMT4">
                  <p:embed/>
                  <p:pic>
                    <p:nvPicPr>
                      <p:cNvPr id="0" name="Object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62600" y="5445125"/>
                        <a:ext cx="2706688"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82"/>
                                        </p:tgtEl>
                                        <p:attrNameLst>
                                          <p:attrName>style.visibility</p:attrName>
                                        </p:attrNameLst>
                                      </p:cBhvr>
                                      <p:to>
                                        <p:strVal val="visible"/>
                                      </p:to>
                                    </p:set>
                                    <p:animEffect transition="in" filter="wipe(left)">
                                      <p:cBhvr>
                                        <p:cTn id="7" dur="500"/>
                                        <p:tgtEl>
                                          <p:spTgt spid="409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0965"/>
                                        </p:tgtEl>
                                        <p:attrNameLst>
                                          <p:attrName>style.visibility</p:attrName>
                                        </p:attrNameLst>
                                      </p:cBhvr>
                                      <p:to>
                                        <p:strVal val="visible"/>
                                      </p:to>
                                    </p:set>
                                    <p:animEffect transition="in" filter="wipe(left)">
                                      <p:cBhvr>
                                        <p:cTn id="12" dur="500"/>
                                        <p:tgtEl>
                                          <p:spTgt spid="409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983"/>
                                        </p:tgtEl>
                                        <p:attrNameLst>
                                          <p:attrName>style.visibility</p:attrName>
                                        </p:attrNameLst>
                                      </p:cBhvr>
                                      <p:to>
                                        <p:strVal val="visible"/>
                                      </p:to>
                                    </p:set>
                                    <p:animEffect transition="in" filter="dissolve">
                                      <p:cBhvr>
                                        <p:cTn id="17" dur="500"/>
                                        <p:tgtEl>
                                          <p:spTgt spid="4098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0967"/>
                                        </p:tgtEl>
                                        <p:attrNameLst>
                                          <p:attrName>style.visibility</p:attrName>
                                        </p:attrNameLst>
                                      </p:cBhvr>
                                      <p:to>
                                        <p:strVal val="visible"/>
                                      </p:to>
                                    </p:set>
                                    <p:animEffect transition="in" filter="wipe(left)">
                                      <p:cBhvr>
                                        <p:cTn id="22" dur="500"/>
                                        <p:tgtEl>
                                          <p:spTgt spid="409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iterate type="wd">
                                    <p:tmPct val="100000"/>
                                  </p:iterate>
                                  <p:childTnLst>
                                    <p:set>
                                      <p:cBhvr>
                                        <p:cTn id="26" dur="1" fill="hold">
                                          <p:stCondLst>
                                            <p:cond delay="0"/>
                                          </p:stCondLst>
                                        </p:cTn>
                                        <p:tgtEl>
                                          <p:spTgt spid="40966"/>
                                        </p:tgtEl>
                                        <p:attrNameLst>
                                          <p:attrName>style.visibility</p:attrName>
                                        </p:attrNameLst>
                                      </p:cBhvr>
                                      <p:to>
                                        <p:strVal val="visible"/>
                                      </p:to>
                                    </p:set>
                                    <p:animEffect transition="in" filter="wipe(left)">
                                      <p:cBhvr>
                                        <p:cTn id="27" dur="300"/>
                                        <p:tgtEl>
                                          <p:spTgt spid="4096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8" fill="hold" nodeType="clickEffect">
                                  <p:stCondLst>
                                    <p:cond delay="0"/>
                                  </p:stCondLst>
                                  <p:childTnLst>
                                    <p:set>
                                      <p:cBhvr>
                                        <p:cTn id="31" dur="1" fill="hold">
                                          <p:stCondLst>
                                            <p:cond delay="0"/>
                                          </p:stCondLst>
                                        </p:cTn>
                                        <p:tgtEl>
                                          <p:spTgt spid="40968"/>
                                        </p:tgtEl>
                                        <p:attrNameLst>
                                          <p:attrName>style.visibility</p:attrName>
                                        </p:attrNameLst>
                                      </p:cBhvr>
                                      <p:to>
                                        <p:strVal val="visible"/>
                                      </p:to>
                                    </p:set>
                                    <p:animEffect transition="in" filter="slide(fromLeft)">
                                      <p:cBhvr>
                                        <p:cTn id="32" dur="500"/>
                                        <p:tgtEl>
                                          <p:spTgt spid="4096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4097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2" presetClass="entr" presetSubtype="4" fill="hold" nodeType="clickEffect">
                                  <p:stCondLst>
                                    <p:cond delay="0"/>
                                  </p:stCondLst>
                                  <p:childTnLst>
                                    <p:set>
                                      <p:cBhvr>
                                        <p:cTn id="40" dur="1" fill="hold">
                                          <p:stCondLst>
                                            <p:cond delay="0"/>
                                          </p:stCondLst>
                                        </p:cTn>
                                        <p:tgtEl>
                                          <p:spTgt spid="40969"/>
                                        </p:tgtEl>
                                        <p:attrNameLst>
                                          <p:attrName>style.visibility</p:attrName>
                                        </p:attrNameLst>
                                      </p:cBhvr>
                                      <p:to>
                                        <p:strVal val="visible"/>
                                      </p:to>
                                    </p:set>
                                    <p:animEffect transition="in" filter="slide(fromBottom)">
                                      <p:cBhvr>
                                        <p:cTn id="41" dur="500"/>
                                        <p:tgtEl>
                                          <p:spTgt spid="4096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40974"/>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40976"/>
                                        </p:tgtEl>
                                        <p:attrNameLst>
                                          <p:attrName>style.visibility</p:attrName>
                                        </p:attrNameLst>
                                      </p:cBhvr>
                                      <p:to>
                                        <p:strVal val="visible"/>
                                      </p:to>
                                    </p:set>
                                  </p:childTnLst>
                                </p:cTn>
                              </p:par>
                            </p:childTnLst>
                          </p:cTn>
                        </p:par>
                        <p:par>
                          <p:cTn id="50" fill="hold" nodeType="afterGroup">
                            <p:stCondLst>
                              <p:cond delay="500"/>
                            </p:stCondLst>
                            <p:childTnLst>
                              <p:par>
                                <p:cTn id="51" presetID="12" presetClass="entr" presetSubtype="8" fill="hold" nodeType="afterEffect">
                                  <p:stCondLst>
                                    <p:cond delay="0"/>
                                  </p:stCondLst>
                                  <p:childTnLst>
                                    <p:set>
                                      <p:cBhvr>
                                        <p:cTn id="52" dur="1" fill="hold">
                                          <p:stCondLst>
                                            <p:cond delay="0"/>
                                          </p:stCondLst>
                                        </p:cTn>
                                        <p:tgtEl>
                                          <p:spTgt spid="40970"/>
                                        </p:tgtEl>
                                        <p:attrNameLst>
                                          <p:attrName>style.visibility</p:attrName>
                                        </p:attrNameLst>
                                      </p:cBhvr>
                                      <p:to>
                                        <p:strVal val="visible"/>
                                      </p:to>
                                    </p:set>
                                    <p:animEffect transition="in" filter="slide(fromLeft)">
                                      <p:cBhvr>
                                        <p:cTn id="53" dur="500"/>
                                        <p:tgtEl>
                                          <p:spTgt spid="4097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499"/>
                                          </p:stCondLst>
                                        </p:cTn>
                                        <p:tgtEl>
                                          <p:spTgt spid="40975"/>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40962"/>
                                        </p:tgtEl>
                                        <p:attrNameLst>
                                          <p:attrName>style.visibility</p:attrName>
                                        </p:attrNameLst>
                                      </p:cBhvr>
                                      <p:to>
                                        <p:strVal val="visible"/>
                                      </p:to>
                                    </p:set>
                                    <p:animEffect transition="in" filter="wipe(left)">
                                      <p:cBhvr>
                                        <p:cTn id="62" dur="500"/>
                                        <p:tgtEl>
                                          <p:spTgt spid="4096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40971"/>
                                        </p:tgtEl>
                                        <p:attrNameLst>
                                          <p:attrName>style.visibility</p:attrName>
                                        </p:attrNameLst>
                                      </p:cBhvr>
                                      <p:to>
                                        <p:strVal val="visible"/>
                                      </p:to>
                                    </p:set>
                                    <p:animEffect transition="in" filter="dissolve">
                                      <p:cBhvr>
                                        <p:cTn id="67" dur="500"/>
                                        <p:tgtEl>
                                          <p:spTgt spid="40971"/>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2" presetClass="entr" presetSubtype="8" fill="hold" grpId="0" nodeType="clickEffect">
                                  <p:stCondLst>
                                    <p:cond delay="0"/>
                                  </p:stCondLst>
                                  <p:childTnLst>
                                    <p:set>
                                      <p:cBhvr>
                                        <p:cTn id="71" dur="1" fill="hold">
                                          <p:stCondLst>
                                            <p:cond delay="0"/>
                                          </p:stCondLst>
                                        </p:cTn>
                                        <p:tgtEl>
                                          <p:spTgt spid="40979"/>
                                        </p:tgtEl>
                                        <p:attrNameLst>
                                          <p:attrName>style.visibility</p:attrName>
                                        </p:attrNameLst>
                                      </p:cBhvr>
                                      <p:to>
                                        <p:strVal val="visible"/>
                                      </p:to>
                                    </p:set>
                                    <p:animEffect transition="in" filter="slide(fromLeft)">
                                      <p:cBhvr>
                                        <p:cTn id="72" dur="500"/>
                                        <p:tgtEl>
                                          <p:spTgt spid="4097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0977"/>
                                        </p:tgtEl>
                                        <p:attrNameLst>
                                          <p:attrName>style.visibility</p:attrName>
                                        </p:attrNameLst>
                                      </p:cBhvr>
                                      <p:to>
                                        <p:strVal val="visible"/>
                                      </p:to>
                                    </p:set>
                                    <p:animEffect transition="in" filter="wipe(left)">
                                      <p:cBhvr>
                                        <p:cTn id="77" dur="500"/>
                                        <p:tgtEl>
                                          <p:spTgt spid="4097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40984"/>
                                        </p:tgtEl>
                                        <p:attrNameLst>
                                          <p:attrName>style.visibility</p:attrName>
                                        </p:attrNameLst>
                                      </p:cBhvr>
                                      <p:to>
                                        <p:strVal val="visible"/>
                                      </p:to>
                                    </p:set>
                                    <p:animEffect transition="in" filter="wipe(left)">
                                      <p:cBhvr>
                                        <p:cTn id="82" dur="500"/>
                                        <p:tgtEl>
                                          <p:spTgt spid="40984"/>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40972"/>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2" presetClass="entr" presetSubtype="2" fill="hold" grpId="0" nodeType="clickEffect">
                                  <p:stCondLst>
                                    <p:cond delay="0"/>
                                  </p:stCondLst>
                                  <p:childTnLst>
                                    <p:set>
                                      <p:cBhvr>
                                        <p:cTn id="90" dur="1" fill="hold">
                                          <p:stCondLst>
                                            <p:cond delay="0"/>
                                          </p:stCondLst>
                                        </p:cTn>
                                        <p:tgtEl>
                                          <p:spTgt spid="40980"/>
                                        </p:tgtEl>
                                        <p:attrNameLst>
                                          <p:attrName>style.visibility</p:attrName>
                                        </p:attrNameLst>
                                      </p:cBhvr>
                                      <p:to>
                                        <p:strVal val="visible"/>
                                      </p:to>
                                    </p:set>
                                    <p:animEffect transition="in" filter="slide(fromRight)">
                                      <p:cBhvr>
                                        <p:cTn id="91" dur="500"/>
                                        <p:tgtEl>
                                          <p:spTgt spid="40980"/>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40978"/>
                                        </p:tgtEl>
                                        <p:attrNameLst>
                                          <p:attrName>style.visibility</p:attrName>
                                        </p:attrNameLst>
                                      </p:cBhvr>
                                      <p:to>
                                        <p:strVal val="visible"/>
                                      </p:to>
                                    </p:set>
                                    <p:animEffect transition="in" filter="wipe(left)">
                                      <p:cBhvr>
                                        <p:cTn id="96" dur="500"/>
                                        <p:tgtEl>
                                          <p:spTgt spid="40978"/>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40985"/>
                                        </p:tgtEl>
                                        <p:attrNameLst>
                                          <p:attrName>style.visibility</p:attrName>
                                        </p:attrNameLst>
                                      </p:cBhvr>
                                      <p:to>
                                        <p:strVal val="visible"/>
                                      </p:to>
                                    </p:set>
                                    <p:animEffect transition="in" filter="wipe(left)">
                                      <p:cBhvr>
                                        <p:cTn id="101" dur="500"/>
                                        <p:tgtEl>
                                          <p:spTgt spid="40985"/>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40981"/>
                                        </p:tgtEl>
                                        <p:attrNameLst>
                                          <p:attrName>style.visibility</p:attrName>
                                        </p:attrNameLst>
                                      </p:cBhvr>
                                      <p:to>
                                        <p:strVal val="visible"/>
                                      </p:to>
                                    </p:set>
                                    <p:animEffect transition="in" filter="wipe(left)">
                                      <p:cBhvr>
                                        <p:cTn id="106" dur="500"/>
                                        <p:tgtEl>
                                          <p:spTgt spid="40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6" grpId="0" autoUpdateAnimBg="0"/>
      <p:bldP spid="40967" grpId="0" autoUpdateAnimBg="0"/>
      <p:bldP spid="40971" grpId="0" animBg="1"/>
      <p:bldP spid="40972" grpId="0" animBg="1"/>
      <p:bldP spid="40973" grpId="0" autoUpdateAnimBg="0"/>
      <p:bldP spid="40974" grpId="0" autoUpdateAnimBg="0"/>
      <p:bldP spid="40976" grpId="0" autoUpdateAnimBg="0"/>
      <p:bldP spid="40977" grpId="0" animBg="1" autoUpdateAnimBg="0"/>
      <p:bldP spid="40978" grpId="0" animBg="1" autoUpdateAnimBg="0"/>
      <p:bldP spid="40979" grpId="0" autoUpdateAnimBg="0"/>
      <p:bldP spid="40980" grpId="0" autoUpdateAnimBg="0"/>
      <p:bldP spid="40981" grpId="0" autoUpdateAnimBg="0"/>
      <p:bldP spid="40982" grpId="0" autoUpdateAnimBg="0"/>
      <p:bldP spid="4098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3611623F-5B9D-4444-8C8B-40A26E3C28B6}"/>
              </a:ext>
            </a:extLst>
          </p:cNvPr>
          <p:cNvSpPr>
            <a:spLocks noChangeArrowheads="1"/>
          </p:cNvSpPr>
          <p:nvPr/>
        </p:nvSpPr>
        <p:spPr bwMode="auto">
          <a:xfrm>
            <a:off x="723900" y="250825"/>
            <a:ext cx="813117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nSpc>
                <a:spcPct val="125000"/>
              </a:lnSpc>
              <a:spcBef>
                <a:spcPct val="50000"/>
              </a:spcBef>
            </a:pPr>
            <a:r>
              <a:rPr kumimoji="1" lang="en-US" altLang="zh-CN">
                <a:latin typeface="Times New Roman" panose="02020603050405020304" pitchFamily="18" charset="0"/>
                <a:ea typeface="楷体_GB2312" pitchFamily="49" charset="-122"/>
              </a:rPr>
              <a:t>(2) </a:t>
            </a:r>
            <a:r>
              <a:rPr kumimoji="1" lang="zh-CN" altLang="en-US">
                <a:latin typeface="楷体_GB2312" pitchFamily="49" charset="-122"/>
                <a:ea typeface="楷体_GB2312" pitchFamily="49" charset="-122"/>
              </a:rPr>
              <a:t>质元机械能随</a:t>
            </a:r>
            <a:r>
              <a:rPr kumimoji="1" lang="zh-CN" altLang="en-US">
                <a:latin typeface="宋体" panose="02010600030101010101" pitchFamily="2" charset="-122"/>
                <a:ea typeface="楷体_GB2312" pitchFamily="49" charset="-122"/>
              </a:rPr>
              <a:t>时空</a:t>
            </a:r>
            <a:r>
              <a:rPr kumimoji="1" lang="zh-CN" altLang="en-US">
                <a:latin typeface="楷体_GB2312" pitchFamily="49" charset="-122"/>
                <a:ea typeface="楷体_GB2312" pitchFamily="49" charset="-122"/>
              </a:rPr>
              <a:t>周期性变化，表明质元在波传播过程中不断吸收和放出能量；</a:t>
            </a:r>
            <a:r>
              <a:rPr kumimoji="1" lang="zh-CN" altLang="en-US">
                <a:latin typeface="仿宋_GB2312" pitchFamily="49" charset="-122"/>
                <a:ea typeface="楷体_GB2312" pitchFamily="49" charset="-122"/>
              </a:rPr>
              <a:t>因此，</a:t>
            </a:r>
            <a:r>
              <a:rPr kumimoji="1" lang="zh-CN" altLang="en-US">
                <a:solidFill>
                  <a:srgbClr val="66FFFF"/>
                </a:solidFill>
                <a:latin typeface="仿宋_GB2312" pitchFamily="49" charset="-122"/>
                <a:ea typeface="楷体_GB2312" pitchFamily="49" charset="-122"/>
              </a:rPr>
              <a:t>波动过程是能量的传播过程</a:t>
            </a:r>
            <a:r>
              <a:rPr kumimoji="1" lang="zh-CN" altLang="en-US">
                <a:latin typeface="仿宋_GB2312" pitchFamily="49" charset="-122"/>
                <a:ea typeface="楷体_GB2312" pitchFamily="49" charset="-122"/>
              </a:rPr>
              <a:t>。</a:t>
            </a:r>
          </a:p>
        </p:txBody>
      </p:sp>
      <p:sp>
        <p:nvSpPr>
          <p:cNvPr id="41987" name="Rectangle 3">
            <a:extLst>
              <a:ext uri="{FF2B5EF4-FFF2-40B4-BE49-F238E27FC236}">
                <a16:creationId xmlns:a16="http://schemas.microsoft.com/office/drawing/2014/main" id="{F0E9745A-ECBB-4D9F-A70E-A3D0627CDA3A}"/>
              </a:ext>
            </a:extLst>
          </p:cNvPr>
          <p:cNvSpPr>
            <a:spLocks noChangeArrowheads="1"/>
          </p:cNvSpPr>
          <p:nvPr/>
        </p:nvSpPr>
        <p:spPr bwMode="auto">
          <a:xfrm>
            <a:off x="-407988" y="1773238"/>
            <a:ext cx="3419476"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r>
              <a:rPr kumimoji="1" lang="zh-CN" altLang="en-US" sz="2800">
                <a:solidFill>
                  <a:srgbClr val="FFFF00"/>
                </a:solidFill>
                <a:latin typeface="Times New Roman" panose="02020603050405020304" pitchFamily="18" charset="0"/>
              </a:rPr>
              <a:t>二</a:t>
            </a:r>
            <a:r>
              <a:rPr kumimoji="1" lang="en-US" altLang="zh-CN" sz="2800">
                <a:solidFill>
                  <a:srgbClr val="FFFF00"/>
                </a:solidFill>
                <a:latin typeface="Times New Roman" panose="02020603050405020304" pitchFamily="18" charset="0"/>
              </a:rPr>
              <a:t>. </a:t>
            </a:r>
            <a:r>
              <a:rPr kumimoji="1" lang="zh-CN" altLang="en-US" sz="2800">
                <a:solidFill>
                  <a:srgbClr val="FFFF00"/>
                </a:solidFill>
                <a:latin typeface="Times New Roman" panose="02020603050405020304" pitchFamily="18" charset="0"/>
              </a:rPr>
              <a:t>能流密度</a:t>
            </a:r>
          </a:p>
        </p:txBody>
      </p:sp>
      <p:sp>
        <p:nvSpPr>
          <p:cNvPr id="41988" name="Text Box 4">
            <a:extLst>
              <a:ext uri="{FF2B5EF4-FFF2-40B4-BE49-F238E27FC236}">
                <a16:creationId xmlns:a16="http://schemas.microsoft.com/office/drawing/2014/main" id="{C95910B1-D19A-46CE-B6A3-7737E1DAC79F}"/>
              </a:ext>
            </a:extLst>
          </p:cNvPr>
          <p:cNvSpPr txBox="1">
            <a:spLocks noChangeArrowheads="1"/>
          </p:cNvSpPr>
          <p:nvPr/>
        </p:nvSpPr>
        <p:spPr bwMode="auto">
          <a:xfrm>
            <a:off x="98425" y="2395538"/>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en-US" altLang="zh-CN">
                <a:solidFill>
                  <a:srgbClr val="66FFFF"/>
                </a:solidFill>
                <a:latin typeface="Times New Roman" panose="02020603050405020304" pitchFamily="18" charset="0"/>
              </a:rPr>
              <a:t>1. </a:t>
            </a:r>
            <a:r>
              <a:rPr kumimoji="1" lang="zh-CN" altLang="en-US">
                <a:solidFill>
                  <a:srgbClr val="66FFFF"/>
                </a:solidFill>
                <a:latin typeface="Bookman Old Style" panose="02050604050505020204" pitchFamily="18" charset="0"/>
              </a:rPr>
              <a:t>能量密度</a:t>
            </a:r>
          </a:p>
        </p:txBody>
      </p:sp>
      <p:sp>
        <p:nvSpPr>
          <p:cNvPr id="41989" name="Rectangle 5">
            <a:extLst>
              <a:ext uri="{FF2B5EF4-FFF2-40B4-BE49-F238E27FC236}">
                <a16:creationId xmlns:a16="http://schemas.microsoft.com/office/drawing/2014/main" id="{B13C0F4B-2CA3-4153-948E-360C0FCA297B}"/>
              </a:ext>
            </a:extLst>
          </p:cNvPr>
          <p:cNvSpPr>
            <a:spLocks noChangeArrowheads="1"/>
          </p:cNvSpPr>
          <p:nvPr/>
        </p:nvSpPr>
        <p:spPr bwMode="auto">
          <a:xfrm>
            <a:off x="798513" y="4941888"/>
            <a:ext cx="3270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r>
              <a:rPr kumimoji="1" lang="en-US" altLang="zh-CN" sz="3200">
                <a:solidFill>
                  <a:srgbClr val="FFFFCC"/>
                </a:solidFill>
                <a:latin typeface="Times New Roman" panose="02020603050405020304" pitchFamily="18" charset="0"/>
              </a:rPr>
              <a:t>•</a:t>
            </a:r>
          </a:p>
        </p:txBody>
      </p:sp>
      <p:graphicFrame>
        <p:nvGraphicFramePr>
          <p:cNvPr id="41990" name="Object 6">
            <a:extLst>
              <a:ext uri="{FF2B5EF4-FFF2-40B4-BE49-F238E27FC236}">
                <a16:creationId xmlns:a16="http://schemas.microsoft.com/office/drawing/2014/main" id="{1BA34DB6-49B2-4F94-8EF3-141950A25E83}"/>
              </a:ext>
            </a:extLst>
          </p:cNvPr>
          <p:cNvGraphicFramePr>
            <a:graphicFrameLocks/>
          </p:cNvGraphicFramePr>
          <p:nvPr/>
        </p:nvGraphicFramePr>
        <p:xfrm>
          <a:off x="3235325" y="5481638"/>
          <a:ext cx="3394075" cy="827087"/>
        </p:xfrm>
        <a:graphic>
          <a:graphicData uri="http://schemas.openxmlformats.org/presentationml/2006/ole">
            <mc:AlternateContent xmlns:mc="http://schemas.openxmlformats.org/markup-compatibility/2006">
              <mc:Choice xmlns:v="urn:schemas-microsoft-com:vml" Requires="v">
                <p:oleObj spid="_x0000_s30736" name="Equation" r:id="rId3" imgW="3302230" imgH="730469" progId="Equation.DSMT4">
                  <p:embed/>
                </p:oleObj>
              </mc:Choice>
              <mc:Fallback>
                <p:oleObj name="Equation" r:id="rId3" imgW="3302230" imgH="730469" progId="Equation.DSMT4">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325" y="5481638"/>
                        <a:ext cx="3394075" cy="82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91" name="Text Box 7">
            <a:extLst>
              <a:ext uri="{FF2B5EF4-FFF2-40B4-BE49-F238E27FC236}">
                <a16:creationId xmlns:a16="http://schemas.microsoft.com/office/drawing/2014/main" id="{E8C859BA-F945-45E9-8BA3-443E55FD8C00}"/>
              </a:ext>
            </a:extLst>
          </p:cNvPr>
          <p:cNvSpPr txBox="1">
            <a:spLocks noChangeArrowheads="1"/>
          </p:cNvSpPr>
          <p:nvPr/>
        </p:nvSpPr>
        <p:spPr bwMode="auto">
          <a:xfrm>
            <a:off x="758825" y="2973388"/>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宋体" panose="02010600030101010101" pitchFamily="2" charset="-122"/>
              </a:rPr>
              <a:t>设绳子的横截面为</a:t>
            </a:r>
            <a:r>
              <a:rPr kumimoji="1" lang="en-US" altLang="zh-CN" i="1">
                <a:solidFill>
                  <a:srgbClr val="66FFFF"/>
                </a:solidFill>
                <a:latin typeface="Times New Roman" panose="02020603050405020304" pitchFamily="18" charset="0"/>
              </a:rPr>
              <a:t>S</a:t>
            </a:r>
            <a:r>
              <a:rPr kumimoji="1" lang="en-US" altLang="zh-CN" i="1">
                <a:solidFill>
                  <a:srgbClr val="66FFFF"/>
                </a:solidFill>
                <a:latin typeface="宋体" panose="02010600030101010101" pitchFamily="2" charset="-122"/>
              </a:rPr>
              <a:t> </a:t>
            </a:r>
            <a:r>
              <a:rPr kumimoji="1" lang="zh-CN" altLang="en-US">
                <a:latin typeface="宋体" panose="02010600030101010101" pitchFamily="2" charset="-122"/>
              </a:rPr>
              <a:t>，体密度为</a:t>
            </a:r>
          </a:p>
        </p:txBody>
      </p:sp>
      <p:graphicFrame>
        <p:nvGraphicFramePr>
          <p:cNvPr id="41992" name="Object 8">
            <a:extLst>
              <a:ext uri="{FF2B5EF4-FFF2-40B4-BE49-F238E27FC236}">
                <a16:creationId xmlns:a16="http://schemas.microsoft.com/office/drawing/2014/main" id="{ADE7A628-6F07-4B76-A164-A5DD939DB056}"/>
              </a:ext>
            </a:extLst>
          </p:cNvPr>
          <p:cNvGraphicFramePr>
            <a:graphicFrameLocks noChangeAspect="1"/>
          </p:cNvGraphicFramePr>
          <p:nvPr/>
        </p:nvGraphicFramePr>
        <p:xfrm>
          <a:off x="1779588" y="4043363"/>
          <a:ext cx="6450012" cy="825500"/>
        </p:xfrm>
        <a:graphic>
          <a:graphicData uri="http://schemas.openxmlformats.org/presentationml/2006/ole">
            <mc:AlternateContent xmlns:mc="http://schemas.openxmlformats.org/markup-compatibility/2006">
              <mc:Choice xmlns:v="urn:schemas-microsoft-com:vml" Requires="v">
                <p:oleObj spid="_x0000_s30737" name="Equation" r:id="rId5" imgW="6369301" imgH="730469" progId="Equation.DSMT4">
                  <p:embed/>
                </p:oleObj>
              </mc:Choice>
              <mc:Fallback>
                <p:oleObj name="Equation" r:id="rId5" imgW="6369301" imgH="730469"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9588" y="4043363"/>
                        <a:ext cx="6450012"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3" name="Object 9">
            <a:extLst>
              <a:ext uri="{FF2B5EF4-FFF2-40B4-BE49-F238E27FC236}">
                <a16:creationId xmlns:a16="http://schemas.microsoft.com/office/drawing/2014/main" id="{347F397F-C633-4285-B857-9542B39E7134}"/>
              </a:ext>
            </a:extLst>
          </p:cNvPr>
          <p:cNvGraphicFramePr>
            <a:graphicFrameLocks noChangeAspect="1"/>
          </p:cNvGraphicFramePr>
          <p:nvPr/>
        </p:nvGraphicFramePr>
        <p:xfrm>
          <a:off x="5148263" y="2994025"/>
          <a:ext cx="444500" cy="457200"/>
        </p:xfrm>
        <a:graphic>
          <a:graphicData uri="http://schemas.openxmlformats.org/presentationml/2006/ole">
            <mc:AlternateContent xmlns:mc="http://schemas.openxmlformats.org/markup-compatibility/2006">
              <mc:Choice xmlns:v="urn:schemas-microsoft-com:vml" Requires="v">
                <p:oleObj spid="_x0000_s30738" name="Equation" r:id="rId7" imgW="51030" imgH="63588" progId="Equation.DSMT4">
                  <p:embed/>
                </p:oleObj>
              </mc:Choice>
              <mc:Fallback>
                <p:oleObj name="Equation" r:id="rId7" imgW="51030" imgH="63588"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8263" y="2994025"/>
                        <a:ext cx="44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94" name="Text Box 10">
            <a:extLst>
              <a:ext uri="{FF2B5EF4-FFF2-40B4-BE49-F238E27FC236}">
                <a16:creationId xmlns:a16="http://schemas.microsoft.com/office/drawing/2014/main" id="{48199E64-0C23-4878-A28D-CBB9115E2572}"/>
              </a:ext>
            </a:extLst>
          </p:cNvPr>
          <p:cNvSpPr txBox="1">
            <a:spLocks noChangeArrowheads="1"/>
          </p:cNvSpPr>
          <p:nvPr/>
        </p:nvSpPr>
        <p:spPr bwMode="auto">
          <a:xfrm>
            <a:off x="5364163" y="2973388"/>
            <a:ext cx="316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a:latin typeface="宋体" panose="02010600030101010101" pitchFamily="2" charset="-122"/>
              </a:rPr>
              <a:t> </a:t>
            </a:r>
            <a:r>
              <a:rPr kumimoji="1" lang="zh-CN" altLang="en-US">
                <a:latin typeface="宋体" panose="02010600030101010101" pitchFamily="2" charset="-122"/>
              </a:rPr>
              <a:t>，则线元单位体积</a:t>
            </a:r>
          </a:p>
        </p:txBody>
      </p:sp>
      <p:sp>
        <p:nvSpPr>
          <p:cNvPr id="41995" name="Rectangle 11">
            <a:extLst>
              <a:ext uri="{FF2B5EF4-FFF2-40B4-BE49-F238E27FC236}">
                <a16:creationId xmlns:a16="http://schemas.microsoft.com/office/drawing/2014/main" id="{1FF98343-B71B-43CF-BC73-44CB95C699C3}"/>
              </a:ext>
            </a:extLst>
          </p:cNvPr>
          <p:cNvSpPr>
            <a:spLocks noChangeArrowheads="1"/>
          </p:cNvSpPr>
          <p:nvPr/>
        </p:nvSpPr>
        <p:spPr bwMode="auto">
          <a:xfrm>
            <a:off x="725488" y="3506788"/>
            <a:ext cx="3879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latin typeface="宋体" panose="02010600030101010101" pitchFamily="2" charset="-122"/>
              </a:rPr>
              <a:t>中的机械能</a:t>
            </a:r>
            <a:r>
              <a:rPr kumimoji="1" lang="zh-CN" altLang="en-US">
                <a:solidFill>
                  <a:srgbClr val="00FFFF"/>
                </a:solidFill>
                <a:latin typeface="宋体" panose="02010600030101010101" pitchFamily="2" charset="-122"/>
              </a:rPr>
              <a:t>（</a:t>
            </a:r>
            <a:r>
              <a:rPr kumimoji="1" lang="zh-CN" altLang="en-US">
                <a:solidFill>
                  <a:srgbClr val="66FFFF"/>
                </a:solidFill>
                <a:latin typeface="Times New Roman" panose="02020603050405020304" pitchFamily="18" charset="0"/>
              </a:rPr>
              <a:t>能量密度）</a:t>
            </a:r>
            <a:r>
              <a:rPr kumimoji="1" lang="zh-CN" altLang="en-US">
                <a:latin typeface="宋体" panose="02010600030101010101" pitchFamily="2" charset="-122"/>
              </a:rPr>
              <a:t>为</a:t>
            </a:r>
          </a:p>
        </p:txBody>
      </p:sp>
      <p:sp>
        <p:nvSpPr>
          <p:cNvPr id="41996" name="Rectangle 12">
            <a:extLst>
              <a:ext uri="{FF2B5EF4-FFF2-40B4-BE49-F238E27FC236}">
                <a16:creationId xmlns:a16="http://schemas.microsoft.com/office/drawing/2014/main" id="{34FD7903-936F-4EC2-8CBF-20F3393A20E3}"/>
              </a:ext>
            </a:extLst>
          </p:cNvPr>
          <p:cNvSpPr>
            <a:spLocks noChangeArrowheads="1"/>
          </p:cNvSpPr>
          <p:nvPr/>
        </p:nvSpPr>
        <p:spPr bwMode="auto">
          <a:xfrm>
            <a:off x="1042988" y="5013325"/>
            <a:ext cx="203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r>
              <a:rPr kumimoji="1" lang="zh-CN" altLang="en-US">
                <a:solidFill>
                  <a:srgbClr val="66FFFF"/>
                </a:solidFill>
                <a:latin typeface="宋体" panose="02010600030101010101" pitchFamily="2" charset="-122"/>
              </a:rPr>
              <a:t>平均能量密度</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iterate type="wd">
                                    <p:tmPct val="100000"/>
                                  </p:iterate>
                                  <p:childTnLst>
                                    <p:set>
                                      <p:cBhvr>
                                        <p:cTn id="6" dur="1" fill="hold">
                                          <p:stCondLst>
                                            <p:cond delay="0"/>
                                          </p:stCondLst>
                                        </p:cTn>
                                        <p:tgtEl>
                                          <p:spTgt spid="41986"/>
                                        </p:tgtEl>
                                        <p:attrNameLst>
                                          <p:attrName>style.visibility</p:attrName>
                                        </p:attrNameLst>
                                      </p:cBhvr>
                                      <p:to>
                                        <p:strVal val="visible"/>
                                      </p:to>
                                    </p:set>
                                    <p:animEffect transition="in" filter="strips(downLeft)">
                                      <p:cBhvr>
                                        <p:cTn id="7" dur="300"/>
                                        <p:tgtEl>
                                          <p:spTgt spid="419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987"/>
                                        </p:tgtEl>
                                        <p:attrNameLst>
                                          <p:attrName>style.visibility</p:attrName>
                                        </p:attrNameLst>
                                      </p:cBhvr>
                                      <p:to>
                                        <p:strVal val="visible"/>
                                      </p:to>
                                    </p:set>
                                    <p:animEffect transition="in" filter="wipe(left)">
                                      <p:cBhvr>
                                        <p:cTn id="12" dur="500"/>
                                        <p:tgtEl>
                                          <p:spTgt spid="419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1988"/>
                                        </p:tgtEl>
                                        <p:attrNameLst>
                                          <p:attrName>style.visibility</p:attrName>
                                        </p:attrNameLst>
                                      </p:cBhvr>
                                      <p:to>
                                        <p:strVal val="visible"/>
                                      </p:to>
                                    </p:set>
                                    <p:animEffect transition="in" filter="wipe(left)">
                                      <p:cBhvr>
                                        <p:cTn id="17" dur="500"/>
                                        <p:tgtEl>
                                          <p:spTgt spid="419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iterate type="wd">
                                    <p:tmAbs val="300"/>
                                  </p:iterate>
                                  <p:childTnLst>
                                    <p:set>
                                      <p:cBhvr>
                                        <p:cTn id="21" dur="1" fill="hold">
                                          <p:stCondLst>
                                            <p:cond delay="299"/>
                                          </p:stCondLst>
                                        </p:cTn>
                                        <p:tgtEl>
                                          <p:spTgt spid="41991"/>
                                        </p:tgtEl>
                                        <p:attrNameLst>
                                          <p:attrName>style.visibility</p:attrName>
                                        </p:attrNameLst>
                                      </p:cBhvr>
                                      <p:to>
                                        <p:strVal val="visible"/>
                                      </p:to>
                                    </p:set>
                                  </p:childTnLst>
                                </p:cTn>
                              </p:par>
                            </p:childTnLst>
                          </p:cTn>
                        </p:par>
                        <p:par>
                          <p:cTn id="22" fill="hold" nodeType="afterGroup">
                            <p:stCondLst>
                              <p:cond delay="3000"/>
                            </p:stCondLst>
                            <p:childTnLst>
                              <p:par>
                                <p:cTn id="23" presetID="22" presetClass="entr" presetSubtype="8" fill="hold" nodeType="afterEffect">
                                  <p:stCondLst>
                                    <p:cond delay="0"/>
                                  </p:stCondLst>
                                  <p:childTnLst>
                                    <p:set>
                                      <p:cBhvr>
                                        <p:cTn id="24" dur="1" fill="hold">
                                          <p:stCondLst>
                                            <p:cond delay="0"/>
                                          </p:stCondLst>
                                        </p:cTn>
                                        <p:tgtEl>
                                          <p:spTgt spid="41993"/>
                                        </p:tgtEl>
                                        <p:attrNameLst>
                                          <p:attrName>style.visibility</p:attrName>
                                        </p:attrNameLst>
                                      </p:cBhvr>
                                      <p:to>
                                        <p:strVal val="visible"/>
                                      </p:to>
                                    </p:set>
                                    <p:animEffect transition="in" filter="wipe(left)">
                                      <p:cBhvr>
                                        <p:cTn id="25" dur="500"/>
                                        <p:tgtEl>
                                          <p:spTgt spid="41993"/>
                                        </p:tgtEl>
                                      </p:cBhvr>
                                    </p:animEffect>
                                  </p:childTnLst>
                                </p:cTn>
                              </p:par>
                            </p:childTnLst>
                          </p:cTn>
                        </p:par>
                        <p:par>
                          <p:cTn id="26" fill="hold" nodeType="afterGroup">
                            <p:stCondLst>
                              <p:cond delay="3500"/>
                            </p:stCondLst>
                            <p:childTnLst>
                              <p:par>
                                <p:cTn id="27" presetID="1" presetClass="entr" presetSubtype="0" fill="hold" grpId="0" nodeType="afterEffect">
                                  <p:stCondLst>
                                    <p:cond delay="0"/>
                                  </p:stCondLst>
                                  <p:childTnLst>
                                    <p:set>
                                      <p:cBhvr>
                                        <p:cTn id="28" dur="1" fill="hold">
                                          <p:stCondLst>
                                            <p:cond delay="499"/>
                                          </p:stCondLst>
                                        </p:cTn>
                                        <p:tgtEl>
                                          <p:spTgt spid="41994"/>
                                        </p:tgtEl>
                                        <p:attrNameLst>
                                          <p:attrName>style.visibility</p:attrName>
                                        </p:attrNameLst>
                                      </p:cBhvr>
                                      <p:to>
                                        <p:strVal val="visible"/>
                                      </p:to>
                                    </p:set>
                                  </p:childTnLst>
                                </p:cTn>
                              </p:par>
                            </p:childTnLst>
                          </p:cTn>
                        </p:par>
                        <p:par>
                          <p:cTn id="29" fill="hold" nodeType="afterGroup">
                            <p:stCondLst>
                              <p:cond delay="4000"/>
                            </p:stCondLst>
                            <p:childTnLst>
                              <p:par>
                                <p:cTn id="30" presetID="22" presetClass="entr" presetSubtype="8" fill="hold" grpId="0" nodeType="afterEffect">
                                  <p:stCondLst>
                                    <p:cond delay="0"/>
                                  </p:stCondLst>
                                  <p:childTnLst>
                                    <p:set>
                                      <p:cBhvr>
                                        <p:cTn id="31" dur="1" fill="hold">
                                          <p:stCondLst>
                                            <p:cond delay="0"/>
                                          </p:stCondLst>
                                        </p:cTn>
                                        <p:tgtEl>
                                          <p:spTgt spid="41995"/>
                                        </p:tgtEl>
                                        <p:attrNameLst>
                                          <p:attrName>style.visibility</p:attrName>
                                        </p:attrNameLst>
                                      </p:cBhvr>
                                      <p:to>
                                        <p:strVal val="visible"/>
                                      </p:to>
                                    </p:set>
                                    <p:animEffect transition="in" filter="wipe(left)">
                                      <p:cBhvr>
                                        <p:cTn id="32" dur="500"/>
                                        <p:tgtEl>
                                          <p:spTgt spid="4199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1992"/>
                                        </p:tgtEl>
                                        <p:attrNameLst>
                                          <p:attrName>style.visibility</p:attrName>
                                        </p:attrNameLst>
                                      </p:cBhvr>
                                      <p:to>
                                        <p:strVal val="visible"/>
                                      </p:to>
                                    </p:set>
                                    <p:animEffect transition="in" filter="wipe(left)">
                                      <p:cBhvr>
                                        <p:cTn id="37" dur="500"/>
                                        <p:tgtEl>
                                          <p:spTgt spid="4199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1989"/>
                                        </p:tgtEl>
                                        <p:attrNameLst>
                                          <p:attrName>style.visibility</p:attrName>
                                        </p:attrNameLst>
                                      </p:cBhvr>
                                      <p:to>
                                        <p:strVal val="visible"/>
                                      </p:to>
                                    </p:set>
                                    <p:animEffect transition="in" filter="wipe(left)">
                                      <p:cBhvr>
                                        <p:cTn id="42" dur="500"/>
                                        <p:tgtEl>
                                          <p:spTgt spid="4198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1996"/>
                                        </p:tgtEl>
                                        <p:attrNameLst>
                                          <p:attrName>style.visibility</p:attrName>
                                        </p:attrNameLst>
                                      </p:cBhvr>
                                      <p:to>
                                        <p:strVal val="visible"/>
                                      </p:to>
                                    </p:set>
                                    <p:animEffect transition="in" filter="wipe(left)">
                                      <p:cBhvr>
                                        <p:cTn id="47" dur="500"/>
                                        <p:tgtEl>
                                          <p:spTgt spid="4199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41990"/>
                                        </p:tgtEl>
                                        <p:attrNameLst>
                                          <p:attrName>style.visibility</p:attrName>
                                        </p:attrNameLst>
                                      </p:cBhvr>
                                      <p:to>
                                        <p:strVal val="visible"/>
                                      </p:to>
                                    </p:set>
                                    <p:animEffect transition="in" filter="wipe(left)">
                                      <p:cBhvr>
                                        <p:cTn id="52" dur="500"/>
                                        <p:tgtEl>
                                          <p:spTgt spid="41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utoUpdateAnimBg="0"/>
      <p:bldP spid="41987" grpId="0" autoUpdateAnimBg="0"/>
      <p:bldP spid="41988" grpId="0" autoUpdateAnimBg="0"/>
      <p:bldP spid="41989" grpId="0" autoUpdateAnimBg="0"/>
      <p:bldP spid="41991" grpId="0" autoUpdateAnimBg="0"/>
      <p:bldP spid="41994" grpId="0" autoUpdateAnimBg="0"/>
      <p:bldP spid="41995" grpId="0" autoUpdateAnimBg="0"/>
      <p:bldP spid="41996"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2">
            <a:extLst>
              <a:ext uri="{FF2B5EF4-FFF2-40B4-BE49-F238E27FC236}">
                <a16:creationId xmlns:a16="http://schemas.microsoft.com/office/drawing/2014/main" id="{17F267A0-EF8F-4277-A5F5-25A3806D2EC2}"/>
              </a:ext>
            </a:extLst>
          </p:cNvPr>
          <p:cNvGrpSpPr>
            <a:grpSpLocks/>
          </p:cNvGrpSpPr>
          <p:nvPr/>
        </p:nvGrpSpPr>
        <p:grpSpPr bwMode="auto">
          <a:xfrm>
            <a:off x="4557713" y="4797425"/>
            <a:ext cx="3686175" cy="1328738"/>
            <a:chOff x="975" y="3113"/>
            <a:chExt cx="2322" cy="837"/>
          </a:xfrm>
        </p:grpSpPr>
        <p:pic>
          <p:nvPicPr>
            <p:cNvPr id="31790" name="Picture 3" descr="图形3">
              <a:extLst>
                <a:ext uri="{FF2B5EF4-FFF2-40B4-BE49-F238E27FC236}">
                  <a16:creationId xmlns:a16="http://schemas.microsoft.com/office/drawing/2014/main" id="{D6845CE2-5F5F-483B-983B-AB8BF62D564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32721"/>
            <a:stretch>
              <a:fillRect/>
            </a:stretch>
          </p:blipFill>
          <p:spPr bwMode="auto">
            <a:xfrm>
              <a:off x="975" y="3113"/>
              <a:ext cx="952" cy="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91" name="Picture 4" descr="图形3">
              <a:extLst>
                <a:ext uri="{FF2B5EF4-FFF2-40B4-BE49-F238E27FC236}">
                  <a16:creationId xmlns:a16="http://schemas.microsoft.com/office/drawing/2014/main" id="{B4521B5A-167F-453F-9E5D-272D79FF3C8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82" y="3113"/>
              <a:ext cx="1415" cy="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13" name="Text Box 5">
            <a:extLst>
              <a:ext uri="{FF2B5EF4-FFF2-40B4-BE49-F238E27FC236}">
                <a16:creationId xmlns:a16="http://schemas.microsoft.com/office/drawing/2014/main" id="{9C808D10-3A3E-4E5F-BF6F-71149C9F3126}"/>
              </a:ext>
            </a:extLst>
          </p:cNvPr>
          <p:cNvSpPr txBox="1">
            <a:spLocks noChangeArrowheads="1"/>
          </p:cNvSpPr>
          <p:nvPr/>
        </p:nvSpPr>
        <p:spPr bwMode="auto">
          <a:xfrm>
            <a:off x="409575" y="236538"/>
            <a:ext cx="1858963"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a:solidFill>
                  <a:srgbClr val="66FFFF"/>
                </a:solidFill>
                <a:latin typeface="Times New Roman" panose="02020603050405020304" pitchFamily="18" charset="0"/>
              </a:rPr>
              <a:t>2.</a:t>
            </a:r>
            <a:r>
              <a:rPr kumimoji="1" lang="en-US" altLang="zh-CN">
                <a:solidFill>
                  <a:srgbClr val="FFFF00"/>
                </a:solidFill>
                <a:latin typeface="Bookman Old Style" panose="02050604050505020204" pitchFamily="18" charset="0"/>
              </a:rPr>
              <a:t> </a:t>
            </a:r>
            <a:r>
              <a:rPr kumimoji="1" lang="zh-CN" altLang="en-US">
                <a:solidFill>
                  <a:srgbClr val="66FFFF"/>
                </a:solidFill>
                <a:latin typeface="Bookman Old Style" panose="02050604050505020204" pitchFamily="18" charset="0"/>
              </a:rPr>
              <a:t>能流</a:t>
            </a:r>
            <a:endParaRPr kumimoji="1" lang="zh-CN" altLang="en-US">
              <a:latin typeface="Bookman Old Style" panose="02050604050505020204" pitchFamily="18" charset="0"/>
            </a:endParaRPr>
          </a:p>
        </p:txBody>
      </p:sp>
      <p:sp>
        <p:nvSpPr>
          <p:cNvPr id="31748" name="Text Box 6">
            <a:extLst>
              <a:ext uri="{FF2B5EF4-FFF2-40B4-BE49-F238E27FC236}">
                <a16:creationId xmlns:a16="http://schemas.microsoft.com/office/drawing/2014/main" id="{E11263FF-FF4C-44EC-8680-E030454ADF1C}"/>
              </a:ext>
            </a:extLst>
          </p:cNvPr>
          <p:cNvSpPr txBox="1">
            <a:spLocks noChangeArrowheads="1"/>
          </p:cNvSpPr>
          <p:nvPr/>
        </p:nvSpPr>
        <p:spPr bwMode="auto">
          <a:xfrm>
            <a:off x="1066800" y="2743200"/>
            <a:ext cx="449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endParaRPr kumimoji="1" lang="zh-CN" altLang="zh-CN">
              <a:latin typeface="Bookman Old Style" panose="02050604050505020204" pitchFamily="18" charset="0"/>
              <a:ea typeface="黑体" panose="02010609060101010101" pitchFamily="49" charset="-122"/>
            </a:endParaRPr>
          </a:p>
        </p:txBody>
      </p:sp>
      <p:sp>
        <p:nvSpPr>
          <p:cNvPr id="43015" name="Text Box 7">
            <a:extLst>
              <a:ext uri="{FF2B5EF4-FFF2-40B4-BE49-F238E27FC236}">
                <a16:creationId xmlns:a16="http://schemas.microsoft.com/office/drawing/2014/main" id="{CFD8589D-E388-4C6F-B507-BC7B339D3297}"/>
              </a:ext>
            </a:extLst>
          </p:cNvPr>
          <p:cNvSpPr txBox="1">
            <a:spLocks noChangeArrowheads="1"/>
          </p:cNvSpPr>
          <p:nvPr/>
        </p:nvSpPr>
        <p:spPr bwMode="auto">
          <a:xfrm>
            <a:off x="762000" y="2108200"/>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Bookman Old Style" panose="02050604050505020204" pitchFamily="18" charset="0"/>
              </a:rPr>
              <a:t>在一个周期中的</a:t>
            </a:r>
            <a:r>
              <a:rPr kumimoji="1" lang="zh-CN" altLang="en-US">
                <a:solidFill>
                  <a:srgbClr val="66FFFF"/>
                </a:solidFill>
                <a:latin typeface="Bookman Old Style" panose="02050604050505020204" pitchFamily="18" charset="0"/>
              </a:rPr>
              <a:t>平均能流</a:t>
            </a:r>
            <a:r>
              <a:rPr kumimoji="1" lang="zh-CN" altLang="en-US">
                <a:latin typeface="Bookman Old Style" panose="02050604050505020204" pitchFamily="18" charset="0"/>
              </a:rPr>
              <a:t>为</a:t>
            </a:r>
          </a:p>
        </p:txBody>
      </p:sp>
      <p:grpSp>
        <p:nvGrpSpPr>
          <p:cNvPr id="43016" name="Group 8">
            <a:extLst>
              <a:ext uri="{FF2B5EF4-FFF2-40B4-BE49-F238E27FC236}">
                <a16:creationId xmlns:a16="http://schemas.microsoft.com/office/drawing/2014/main" id="{86FDCB0A-53A4-4100-B0FD-780B4DE28191}"/>
              </a:ext>
            </a:extLst>
          </p:cNvPr>
          <p:cNvGrpSpPr>
            <a:grpSpLocks/>
          </p:cNvGrpSpPr>
          <p:nvPr/>
        </p:nvGrpSpPr>
        <p:grpSpPr bwMode="auto">
          <a:xfrm>
            <a:off x="5580063" y="1268413"/>
            <a:ext cx="3422650" cy="2171700"/>
            <a:chOff x="3505" y="1224"/>
            <a:chExt cx="1916" cy="1368"/>
          </a:xfrm>
        </p:grpSpPr>
        <p:pic>
          <p:nvPicPr>
            <p:cNvPr id="31781" name="Picture 9" descr="平行四边形">
              <a:extLst>
                <a:ext uri="{FF2B5EF4-FFF2-40B4-BE49-F238E27FC236}">
                  <a16:creationId xmlns:a16="http://schemas.microsoft.com/office/drawing/2014/main" id="{AB12A067-B291-4D5B-91E2-51836793A115}"/>
                </a:ext>
              </a:extLst>
            </p:cNvPr>
            <p:cNvPicPr>
              <a:picLocks noChangeAspect="1" noChangeArrowheads="1"/>
            </p:cNvPicPr>
            <p:nvPr/>
          </p:nvPicPr>
          <p:blipFill>
            <a:blip r:embed="rId4">
              <a:clrChange>
                <a:clrFrom>
                  <a:srgbClr val="336598"/>
                </a:clrFrom>
                <a:clrTo>
                  <a:srgbClr val="336598">
                    <a:alpha val="0"/>
                  </a:srgbClr>
                </a:clrTo>
              </a:clrChange>
              <a:extLst>
                <a:ext uri="{28A0092B-C50C-407E-A947-70E740481C1C}">
                  <a14:useLocalDpi xmlns:a14="http://schemas.microsoft.com/office/drawing/2010/main" val="0"/>
                </a:ext>
              </a:extLst>
            </a:blip>
            <a:srcRect l="16103" t="16104" r="17853" b="17911"/>
            <a:stretch>
              <a:fillRect/>
            </a:stretch>
          </p:blipFill>
          <p:spPr bwMode="auto">
            <a:xfrm>
              <a:off x="4499" y="1224"/>
              <a:ext cx="922" cy="1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82" name="Line 10">
              <a:extLst>
                <a:ext uri="{FF2B5EF4-FFF2-40B4-BE49-F238E27FC236}">
                  <a16:creationId xmlns:a16="http://schemas.microsoft.com/office/drawing/2014/main" id="{0DAD2ABD-14F0-46C6-AEA8-08CB96217C9D}"/>
                </a:ext>
              </a:extLst>
            </p:cNvPr>
            <p:cNvSpPr>
              <a:spLocks noChangeShapeType="1"/>
            </p:cNvSpPr>
            <p:nvPr/>
          </p:nvSpPr>
          <p:spPr bwMode="auto">
            <a:xfrm>
              <a:off x="3862" y="1331"/>
              <a:ext cx="1187" cy="0"/>
            </a:xfrm>
            <a:prstGeom prst="line">
              <a:avLst/>
            </a:prstGeom>
            <a:noFill/>
            <a:ln w="38100">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3" name="Line 11">
              <a:extLst>
                <a:ext uri="{FF2B5EF4-FFF2-40B4-BE49-F238E27FC236}">
                  <a16:creationId xmlns:a16="http://schemas.microsoft.com/office/drawing/2014/main" id="{D60E90E3-0C28-4E19-9D90-D2BB4278F972}"/>
                </a:ext>
              </a:extLst>
            </p:cNvPr>
            <p:cNvSpPr>
              <a:spLocks noChangeShapeType="1"/>
            </p:cNvSpPr>
            <p:nvPr/>
          </p:nvSpPr>
          <p:spPr bwMode="auto">
            <a:xfrm>
              <a:off x="3538" y="1647"/>
              <a:ext cx="1179" cy="0"/>
            </a:xfrm>
            <a:prstGeom prst="line">
              <a:avLst/>
            </a:prstGeom>
            <a:noFill/>
            <a:ln w="38100">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4" name="Line 12">
              <a:extLst>
                <a:ext uri="{FF2B5EF4-FFF2-40B4-BE49-F238E27FC236}">
                  <a16:creationId xmlns:a16="http://schemas.microsoft.com/office/drawing/2014/main" id="{0A1786AB-9D18-4B1F-BDDE-97732FF4E894}"/>
                </a:ext>
              </a:extLst>
            </p:cNvPr>
            <p:cNvSpPr>
              <a:spLocks noChangeShapeType="1"/>
            </p:cNvSpPr>
            <p:nvPr/>
          </p:nvSpPr>
          <p:spPr bwMode="auto">
            <a:xfrm>
              <a:off x="3539" y="1656"/>
              <a:ext cx="0" cy="726"/>
            </a:xfrm>
            <a:prstGeom prst="line">
              <a:avLst/>
            </a:prstGeom>
            <a:noFill/>
            <a:ln w="38100">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5" name="Line 13">
              <a:extLst>
                <a:ext uri="{FF2B5EF4-FFF2-40B4-BE49-F238E27FC236}">
                  <a16:creationId xmlns:a16="http://schemas.microsoft.com/office/drawing/2014/main" id="{A11FE3BC-5019-49F8-BC4F-193B4F96A9A3}"/>
                </a:ext>
              </a:extLst>
            </p:cNvPr>
            <p:cNvSpPr>
              <a:spLocks noChangeShapeType="1"/>
            </p:cNvSpPr>
            <p:nvPr/>
          </p:nvSpPr>
          <p:spPr bwMode="auto">
            <a:xfrm>
              <a:off x="3539" y="2363"/>
              <a:ext cx="1179" cy="0"/>
            </a:xfrm>
            <a:prstGeom prst="line">
              <a:avLst/>
            </a:prstGeom>
            <a:noFill/>
            <a:ln w="38100">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6" name="Line 14">
              <a:extLst>
                <a:ext uri="{FF2B5EF4-FFF2-40B4-BE49-F238E27FC236}">
                  <a16:creationId xmlns:a16="http://schemas.microsoft.com/office/drawing/2014/main" id="{FA8417BD-4646-414D-9E6C-2D51C6D4344B}"/>
                </a:ext>
              </a:extLst>
            </p:cNvPr>
            <p:cNvSpPr>
              <a:spLocks noChangeShapeType="1"/>
            </p:cNvSpPr>
            <p:nvPr/>
          </p:nvSpPr>
          <p:spPr bwMode="auto">
            <a:xfrm>
              <a:off x="3875" y="1368"/>
              <a:ext cx="0" cy="672"/>
            </a:xfrm>
            <a:prstGeom prst="line">
              <a:avLst/>
            </a:prstGeom>
            <a:noFill/>
            <a:ln w="2857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7" name="Line 15">
              <a:extLst>
                <a:ext uri="{FF2B5EF4-FFF2-40B4-BE49-F238E27FC236}">
                  <a16:creationId xmlns:a16="http://schemas.microsoft.com/office/drawing/2014/main" id="{251333DB-2CBA-4C92-842E-3FD24A97D759}"/>
                </a:ext>
              </a:extLst>
            </p:cNvPr>
            <p:cNvSpPr>
              <a:spLocks noChangeShapeType="1"/>
            </p:cNvSpPr>
            <p:nvPr/>
          </p:nvSpPr>
          <p:spPr bwMode="auto">
            <a:xfrm>
              <a:off x="3910" y="2040"/>
              <a:ext cx="1117" cy="0"/>
            </a:xfrm>
            <a:prstGeom prst="line">
              <a:avLst/>
            </a:prstGeom>
            <a:noFill/>
            <a:ln w="2857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8" name="Line 16">
              <a:extLst>
                <a:ext uri="{FF2B5EF4-FFF2-40B4-BE49-F238E27FC236}">
                  <a16:creationId xmlns:a16="http://schemas.microsoft.com/office/drawing/2014/main" id="{1BE7850A-FE9A-4FE7-A351-14334C6A35B0}"/>
                </a:ext>
              </a:extLst>
            </p:cNvPr>
            <p:cNvSpPr>
              <a:spLocks noChangeShapeType="1"/>
            </p:cNvSpPr>
            <p:nvPr/>
          </p:nvSpPr>
          <p:spPr bwMode="auto">
            <a:xfrm rot="21191483" flipH="1">
              <a:off x="3505" y="1345"/>
              <a:ext cx="384" cy="298"/>
            </a:xfrm>
            <a:prstGeom prst="line">
              <a:avLst/>
            </a:prstGeom>
            <a:noFill/>
            <a:ln w="38100">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9" name="Line 17">
              <a:extLst>
                <a:ext uri="{FF2B5EF4-FFF2-40B4-BE49-F238E27FC236}">
                  <a16:creationId xmlns:a16="http://schemas.microsoft.com/office/drawing/2014/main" id="{10E77D94-E38B-4BFB-AC81-BCA8382649EA}"/>
                </a:ext>
              </a:extLst>
            </p:cNvPr>
            <p:cNvSpPr>
              <a:spLocks noChangeShapeType="1"/>
            </p:cNvSpPr>
            <p:nvPr/>
          </p:nvSpPr>
          <p:spPr bwMode="auto">
            <a:xfrm rot="21191483" flipH="1">
              <a:off x="3517" y="2027"/>
              <a:ext cx="384" cy="298"/>
            </a:xfrm>
            <a:prstGeom prst="line">
              <a:avLst/>
            </a:prstGeom>
            <a:noFill/>
            <a:ln w="2857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3026" name="Line 18">
            <a:extLst>
              <a:ext uri="{FF2B5EF4-FFF2-40B4-BE49-F238E27FC236}">
                <a16:creationId xmlns:a16="http://schemas.microsoft.com/office/drawing/2014/main" id="{0D7C1584-8C23-47D7-A65F-76BE45076F8F}"/>
              </a:ext>
            </a:extLst>
          </p:cNvPr>
          <p:cNvSpPr>
            <a:spLocks noChangeShapeType="1"/>
          </p:cNvSpPr>
          <p:nvPr/>
        </p:nvSpPr>
        <p:spPr bwMode="auto">
          <a:xfrm>
            <a:off x="6494463" y="2236788"/>
            <a:ext cx="679450" cy="0"/>
          </a:xfrm>
          <a:prstGeom prst="line">
            <a:avLst/>
          </a:prstGeom>
          <a:noFill/>
          <a:ln w="28575">
            <a:solidFill>
              <a:srgbClr val="00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3027" name="Object 19">
            <a:extLst>
              <a:ext uri="{FF2B5EF4-FFF2-40B4-BE49-F238E27FC236}">
                <a16:creationId xmlns:a16="http://schemas.microsoft.com/office/drawing/2014/main" id="{82281FAF-6E1D-48A0-9874-7C25D08AE6A3}"/>
              </a:ext>
            </a:extLst>
          </p:cNvPr>
          <p:cNvGraphicFramePr>
            <a:graphicFrameLocks noChangeAspect="1"/>
          </p:cNvGraphicFramePr>
          <p:nvPr/>
        </p:nvGraphicFramePr>
        <p:xfrm>
          <a:off x="7208838" y="1992313"/>
          <a:ext cx="309562" cy="396875"/>
        </p:xfrm>
        <a:graphic>
          <a:graphicData uri="http://schemas.openxmlformats.org/presentationml/2006/ole">
            <mc:AlternateContent xmlns:mc="http://schemas.openxmlformats.org/markup-compatibility/2006">
              <mc:Choice xmlns:v="urn:schemas-microsoft-com:vml" Requires="v">
                <p:oleObj spid="_x0000_s31800" name="Equation" r:id="rId5" imgW="25252" imgH="63588" progId="Equation.DSMT4">
                  <p:embed/>
                </p:oleObj>
              </mc:Choice>
              <mc:Fallback>
                <p:oleObj name="Equation" r:id="rId5" imgW="25252" imgH="63588" progId="Equation.DSMT4">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8838" y="1992313"/>
                        <a:ext cx="3095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28" name="Text Box 20">
            <a:extLst>
              <a:ext uri="{FF2B5EF4-FFF2-40B4-BE49-F238E27FC236}">
                <a16:creationId xmlns:a16="http://schemas.microsoft.com/office/drawing/2014/main" id="{95F69BAB-D764-4ED4-8606-1CE9423243E3}"/>
              </a:ext>
            </a:extLst>
          </p:cNvPr>
          <p:cNvSpPr txBox="1">
            <a:spLocks noChangeArrowheads="1"/>
          </p:cNvSpPr>
          <p:nvPr/>
        </p:nvSpPr>
        <p:spPr bwMode="auto">
          <a:xfrm>
            <a:off x="7872413" y="1763713"/>
            <a:ext cx="3397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4400">
                <a:solidFill>
                  <a:schemeClr val="tx1"/>
                </a:solidFill>
                <a:latin typeface="Times New Roman" panose="02020603050405020304" pitchFamily="18" charset="0"/>
              </a:rPr>
              <a:t>s</a:t>
            </a:r>
          </a:p>
        </p:txBody>
      </p:sp>
      <p:grpSp>
        <p:nvGrpSpPr>
          <p:cNvPr id="43029" name="Group 21">
            <a:extLst>
              <a:ext uri="{FF2B5EF4-FFF2-40B4-BE49-F238E27FC236}">
                <a16:creationId xmlns:a16="http://schemas.microsoft.com/office/drawing/2014/main" id="{F3FCA3AE-B148-4D95-A8B1-922648A08914}"/>
              </a:ext>
            </a:extLst>
          </p:cNvPr>
          <p:cNvGrpSpPr>
            <a:grpSpLocks/>
          </p:cNvGrpSpPr>
          <p:nvPr/>
        </p:nvGrpSpPr>
        <p:grpSpPr bwMode="auto">
          <a:xfrm>
            <a:off x="5630863" y="3073400"/>
            <a:ext cx="2106612" cy="454025"/>
            <a:chOff x="3632" y="1730"/>
            <a:chExt cx="1327" cy="286"/>
          </a:xfrm>
        </p:grpSpPr>
        <p:sp>
          <p:nvSpPr>
            <p:cNvPr id="31777" name="Line 22">
              <a:extLst>
                <a:ext uri="{FF2B5EF4-FFF2-40B4-BE49-F238E27FC236}">
                  <a16:creationId xmlns:a16="http://schemas.microsoft.com/office/drawing/2014/main" id="{7263EEB9-8653-427A-BC8B-D8100BC9A36E}"/>
                </a:ext>
              </a:extLst>
            </p:cNvPr>
            <p:cNvSpPr>
              <a:spLocks noChangeShapeType="1"/>
            </p:cNvSpPr>
            <p:nvPr/>
          </p:nvSpPr>
          <p:spPr bwMode="auto">
            <a:xfrm>
              <a:off x="3632" y="1745"/>
              <a:ext cx="0" cy="271"/>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78" name="Line 23">
              <a:extLst>
                <a:ext uri="{FF2B5EF4-FFF2-40B4-BE49-F238E27FC236}">
                  <a16:creationId xmlns:a16="http://schemas.microsoft.com/office/drawing/2014/main" id="{AA425320-8E7D-4165-A8A0-ADE41872FB1F}"/>
                </a:ext>
              </a:extLst>
            </p:cNvPr>
            <p:cNvSpPr>
              <a:spLocks noChangeShapeType="1"/>
            </p:cNvSpPr>
            <p:nvPr/>
          </p:nvSpPr>
          <p:spPr bwMode="auto">
            <a:xfrm>
              <a:off x="4512" y="1899"/>
              <a:ext cx="447" cy="0"/>
            </a:xfrm>
            <a:prstGeom prst="line">
              <a:avLst/>
            </a:prstGeom>
            <a:noFill/>
            <a:ln w="28575">
              <a:solidFill>
                <a:srgbClr val="00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79" name="Line 24">
              <a:extLst>
                <a:ext uri="{FF2B5EF4-FFF2-40B4-BE49-F238E27FC236}">
                  <a16:creationId xmlns:a16="http://schemas.microsoft.com/office/drawing/2014/main" id="{B885C81B-45F0-4CC3-BA78-B43FCFFBC668}"/>
                </a:ext>
              </a:extLst>
            </p:cNvPr>
            <p:cNvSpPr>
              <a:spLocks noChangeShapeType="1"/>
            </p:cNvSpPr>
            <p:nvPr/>
          </p:nvSpPr>
          <p:spPr bwMode="auto">
            <a:xfrm flipH="1">
              <a:off x="3632" y="1880"/>
              <a:ext cx="496" cy="0"/>
            </a:xfrm>
            <a:prstGeom prst="line">
              <a:avLst/>
            </a:prstGeom>
            <a:noFill/>
            <a:ln w="28575">
              <a:solidFill>
                <a:srgbClr val="00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0" name="Line 25">
              <a:extLst>
                <a:ext uri="{FF2B5EF4-FFF2-40B4-BE49-F238E27FC236}">
                  <a16:creationId xmlns:a16="http://schemas.microsoft.com/office/drawing/2014/main" id="{F2A74335-005E-4EDC-9C59-4013D299CF7B}"/>
                </a:ext>
              </a:extLst>
            </p:cNvPr>
            <p:cNvSpPr>
              <a:spLocks noChangeShapeType="1"/>
            </p:cNvSpPr>
            <p:nvPr/>
          </p:nvSpPr>
          <p:spPr bwMode="auto">
            <a:xfrm>
              <a:off x="4959" y="1730"/>
              <a:ext cx="0" cy="271"/>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034" name="Rectangle 26">
            <a:extLst>
              <a:ext uri="{FF2B5EF4-FFF2-40B4-BE49-F238E27FC236}">
                <a16:creationId xmlns:a16="http://schemas.microsoft.com/office/drawing/2014/main" id="{034E2476-3A18-4F0C-A05F-186F71794063}"/>
              </a:ext>
            </a:extLst>
          </p:cNvPr>
          <p:cNvSpPr>
            <a:spLocks noChangeArrowheads="1"/>
          </p:cNvSpPr>
          <p:nvPr/>
        </p:nvSpPr>
        <p:spPr bwMode="auto">
          <a:xfrm>
            <a:off x="6342063" y="3070225"/>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30000"/>
              </a:spcBef>
            </a:pPr>
            <a:r>
              <a:rPr kumimoji="1" lang="en-US" altLang="zh-CN" i="1">
                <a:solidFill>
                  <a:srgbClr val="FFFF66"/>
                </a:solidFill>
                <a:latin typeface="Times New Roman" panose="02020603050405020304" pitchFamily="18" charset="0"/>
                <a:ea typeface="仿宋_GB2312" pitchFamily="49" charset="-122"/>
              </a:rPr>
              <a:t>u△t</a:t>
            </a:r>
          </a:p>
        </p:txBody>
      </p:sp>
      <p:graphicFrame>
        <p:nvGraphicFramePr>
          <p:cNvPr id="43035" name="Object 27">
            <a:extLst>
              <a:ext uri="{FF2B5EF4-FFF2-40B4-BE49-F238E27FC236}">
                <a16:creationId xmlns:a16="http://schemas.microsoft.com/office/drawing/2014/main" id="{79F28ACD-13DB-4998-8A92-3B1AA9DF11DF}"/>
              </a:ext>
            </a:extLst>
          </p:cNvPr>
          <p:cNvGraphicFramePr>
            <a:graphicFrameLocks/>
          </p:cNvGraphicFramePr>
          <p:nvPr/>
        </p:nvGraphicFramePr>
        <p:xfrm>
          <a:off x="1547813" y="1268413"/>
          <a:ext cx="1608137" cy="827087"/>
        </p:xfrm>
        <a:graphic>
          <a:graphicData uri="http://schemas.openxmlformats.org/presentationml/2006/ole">
            <mc:AlternateContent xmlns:mc="http://schemas.openxmlformats.org/markup-compatibility/2006">
              <mc:Choice xmlns:v="urn:schemas-microsoft-com:vml" Requires="v">
                <p:oleObj spid="_x0000_s31801" name="Equation" r:id="rId7" imgW="1511440" imgH="730469" progId="Equation.DSMT4">
                  <p:embed/>
                </p:oleObj>
              </mc:Choice>
              <mc:Fallback>
                <p:oleObj name="Equation" r:id="rId7" imgW="1511440" imgH="730469" progId="Equation.DSMT4">
                  <p:embed/>
                  <p:pic>
                    <p:nvPicPr>
                      <p:cNvPr id="0" name="Object 2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813" y="1268413"/>
                        <a:ext cx="1608137" cy="82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36" name="Object 28">
            <a:extLst>
              <a:ext uri="{FF2B5EF4-FFF2-40B4-BE49-F238E27FC236}">
                <a16:creationId xmlns:a16="http://schemas.microsoft.com/office/drawing/2014/main" id="{BF2AB805-03AA-4D5A-BA6C-3E0AF671056E}"/>
              </a:ext>
            </a:extLst>
          </p:cNvPr>
          <p:cNvGraphicFramePr>
            <a:graphicFrameLocks/>
          </p:cNvGraphicFramePr>
          <p:nvPr/>
        </p:nvGraphicFramePr>
        <p:xfrm>
          <a:off x="3276600" y="1557338"/>
          <a:ext cx="949325" cy="315912"/>
        </p:xfrm>
        <a:graphic>
          <a:graphicData uri="http://schemas.openxmlformats.org/presentationml/2006/ole">
            <mc:AlternateContent xmlns:mc="http://schemas.openxmlformats.org/markup-compatibility/2006">
              <mc:Choice xmlns:v="urn:schemas-microsoft-com:vml" Requires="v">
                <p:oleObj spid="_x0000_s31802" name="Equation" r:id="rId9" imgW="856991" imgH="215988" progId="Equation.DSMT4">
                  <p:embed/>
                </p:oleObj>
              </mc:Choice>
              <mc:Fallback>
                <p:oleObj name="Equation" r:id="rId9" imgW="856991" imgH="215988" progId="Equation.DSMT4">
                  <p:embed/>
                  <p:pic>
                    <p:nvPicPr>
                      <p:cNvPr id="0" name="Object 2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6600" y="1557338"/>
                        <a:ext cx="949325"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37" name="Object 29">
            <a:extLst>
              <a:ext uri="{FF2B5EF4-FFF2-40B4-BE49-F238E27FC236}">
                <a16:creationId xmlns:a16="http://schemas.microsoft.com/office/drawing/2014/main" id="{7F95075C-44F2-4C3D-8542-6915D9611B6E}"/>
              </a:ext>
            </a:extLst>
          </p:cNvPr>
          <p:cNvGraphicFramePr>
            <a:graphicFrameLocks/>
          </p:cNvGraphicFramePr>
          <p:nvPr/>
        </p:nvGraphicFramePr>
        <p:xfrm>
          <a:off x="1411288" y="2708275"/>
          <a:ext cx="2886075" cy="822325"/>
        </p:xfrm>
        <a:graphic>
          <a:graphicData uri="http://schemas.openxmlformats.org/presentationml/2006/ole">
            <mc:AlternateContent xmlns:mc="http://schemas.openxmlformats.org/markup-compatibility/2006">
              <mc:Choice xmlns:v="urn:schemas-microsoft-com:vml" Requires="v">
                <p:oleObj spid="_x0000_s31803" name="Equation" r:id="rId11" imgW="2794033" imgH="730469" progId="Equation.DSMT4">
                  <p:embed/>
                </p:oleObj>
              </mc:Choice>
              <mc:Fallback>
                <p:oleObj name="Equation" r:id="rId11" imgW="2794033" imgH="730469" progId="Equation.DSMT4">
                  <p:embed/>
                  <p:pic>
                    <p:nvPicPr>
                      <p:cNvPr id="0" name="Object 2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11288" y="2708275"/>
                        <a:ext cx="28860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038" name="Text Box 30">
            <a:extLst>
              <a:ext uri="{FF2B5EF4-FFF2-40B4-BE49-F238E27FC236}">
                <a16:creationId xmlns:a16="http://schemas.microsoft.com/office/drawing/2014/main" id="{4406102C-1D51-4EE8-AD87-C3CD0BEA0BFC}"/>
              </a:ext>
            </a:extLst>
          </p:cNvPr>
          <p:cNvSpPr txBox="1">
            <a:spLocks noChangeArrowheads="1"/>
          </p:cNvSpPr>
          <p:nvPr/>
        </p:nvSpPr>
        <p:spPr bwMode="auto">
          <a:xfrm>
            <a:off x="539750" y="3692525"/>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zh-CN" altLang="en-US">
                <a:solidFill>
                  <a:srgbClr val="66FFFF"/>
                </a:solidFill>
                <a:latin typeface="Bookman Old Style" panose="02050604050505020204" pitchFamily="18" charset="0"/>
              </a:rPr>
              <a:t>能流密度</a:t>
            </a:r>
          </a:p>
        </p:txBody>
      </p:sp>
      <p:sp>
        <p:nvSpPr>
          <p:cNvPr id="43039" name="Rectangle 31">
            <a:extLst>
              <a:ext uri="{FF2B5EF4-FFF2-40B4-BE49-F238E27FC236}">
                <a16:creationId xmlns:a16="http://schemas.microsoft.com/office/drawing/2014/main" id="{FC7F7D37-533C-4068-AC5F-218E45115C35}"/>
              </a:ext>
            </a:extLst>
          </p:cNvPr>
          <p:cNvSpPr>
            <a:spLocks noChangeArrowheads="1"/>
          </p:cNvSpPr>
          <p:nvPr/>
        </p:nvSpPr>
        <p:spPr bwMode="auto">
          <a:xfrm>
            <a:off x="2732088" y="3692525"/>
            <a:ext cx="572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a:latin typeface="Bookman Old Style" panose="02050604050505020204" pitchFamily="18" charset="0"/>
              </a:rPr>
              <a:t>通过垂直于波线截面单位面积上的能流。</a:t>
            </a:r>
          </a:p>
        </p:txBody>
      </p:sp>
      <p:graphicFrame>
        <p:nvGraphicFramePr>
          <p:cNvPr id="43040" name="Object 32">
            <a:extLst>
              <a:ext uri="{FF2B5EF4-FFF2-40B4-BE49-F238E27FC236}">
                <a16:creationId xmlns:a16="http://schemas.microsoft.com/office/drawing/2014/main" id="{07FF4459-4434-4C14-AE43-8935CADC40B7}"/>
              </a:ext>
            </a:extLst>
          </p:cNvPr>
          <p:cNvGraphicFramePr>
            <a:graphicFrameLocks noChangeAspect="1"/>
          </p:cNvGraphicFramePr>
          <p:nvPr/>
        </p:nvGraphicFramePr>
        <p:xfrm>
          <a:off x="1833563" y="4267200"/>
          <a:ext cx="1885950" cy="823913"/>
        </p:xfrm>
        <a:graphic>
          <a:graphicData uri="http://schemas.openxmlformats.org/presentationml/2006/ole">
            <mc:AlternateContent xmlns:mc="http://schemas.openxmlformats.org/markup-compatibility/2006">
              <mc:Choice xmlns:v="urn:schemas-microsoft-com:vml" Requires="v">
                <p:oleObj spid="_x0000_s31804" name="Equation" r:id="rId13" imgW="1797103" imgH="730469" progId="Equation.DSMT4">
                  <p:embed/>
                </p:oleObj>
              </mc:Choice>
              <mc:Fallback>
                <p:oleObj name="Equation" r:id="rId13" imgW="1797103" imgH="730469" progId="Equation.DSMT4">
                  <p:embed/>
                  <p:pic>
                    <p:nvPicPr>
                      <p:cNvPr id="0" name="Object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33563" y="4267200"/>
                        <a:ext cx="188595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041" name="Rectangle 33">
            <a:extLst>
              <a:ext uri="{FF2B5EF4-FFF2-40B4-BE49-F238E27FC236}">
                <a16:creationId xmlns:a16="http://schemas.microsoft.com/office/drawing/2014/main" id="{7982FB22-3E09-4EAF-B787-3109528CFCCE}"/>
              </a:ext>
            </a:extLst>
          </p:cNvPr>
          <p:cNvSpPr>
            <a:spLocks noChangeArrowheads="1"/>
          </p:cNvSpPr>
          <p:nvPr/>
        </p:nvSpPr>
        <p:spPr bwMode="auto">
          <a:xfrm>
            <a:off x="776288" y="4419600"/>
            <a:ext cx="1108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latin typeface="宋体" panose="02010600030101010101" pitchFamily="2" charset="-122"/>
              </a:rPr>
              <a:t>大小：</a:t>
            </a:r>
          </a:p>
        </p:txBody>
      </p:sp>
      <p:sp>
        <p:nvSpPr>
          <p:cNvPr id="43042" name="Text Box 34">
            <a:extLst>
              <a:ext uri="{FF2B5EF4-FFF2-40B4-BE49-F238E27FC236}">
                <a16:creationId xmlns:a16="http://schemas.microsoft.com/office/drawing/2014/main" id="{7014B17E-5DE7-4AE2-B82A-35DA24FA43DD}"/>
              </a:ext>
            </a:extLst>
          </p:cNvPr>
          <p:cNvSpPr txBox="1">
            <a:spLocks noChangeArrowheads="1"/>
          </p:cNvSpPr>
          <p:nvPr/>
        </p:nvSpPr>
        <p:spPr bwMode="auto">
          <a:xfrm>
            <a:off x="762000" y="5203825"/>
            <a:ext cx="373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Bookman Old Style" panose="02050604050505020204" pitchFamily="18" charset="0"/>
              </a:rPr>
              <a:t>方向：波的传播方向</a:t>
            </a:r>
          </a:p>
        </p:txBody>
      </p:sp>
      <p:graphicFrame>
        <p:nvGraphicFramePr>
          <p:cNvPr id="43043" name="Object 35">
            <a:extLst>
              <a:ext uri="{FF2B5EF4-FFF2-40B4-BE49-F238E27FC236}">
                <a16:creationId xmlns:a16="http://schemas.microsoft.com/office/drawing/2014/main" id="{88603DC2-C53A-4E4F-9A13-6F7ECEE235EB}"/>
              </a:ext>
            </a:extLst>
          </p:cNvPr>
          <p:cNvGraphicFramePr>
            <a:graphicFrameLocks/>
          </p:cNvGraphicFramePr>
          <p:nvPr/>
        </p:nvGraphicFramePr>
        <p:xfrm>
          <a:off x="2703513" y="5927725"/>
          <a:ext cx="1069975" cy="355600"/>
        </p:xfrm>
        <a:graphic>
          <a:graphicData uri="http://schemas.openxmlformats.org/presentationml/2006/ole">
            <mc:AlternateContent xmlns:mc="http://schemas.openxmlformats.org/markup-compatibility/2006">
              <mc:Choice xmlns:v="urn:schemas-microsoft-com:vml" Requires="v">
                <p:oleObj spid="_x0000_s31805" name="Equation" r:id="rId15" imgW="965364" imgH="253825" progId="Equation.DSMT4">
                  <p:embed/>
                </p:oleObj>
              </mc:Choice>
              <mc:Fallback>
                <p:oleObj name="Equation" r:id="rId15" imgW="965364" imgH="253825" progId="Equation.DSMT4">
                  <p:embed/>
                  <p:pic>
                    <p:nvPicPr>
                      <p:cNvPr id="0" name="Object 3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03513" y="5927725"/>
                        <a:ext cx="106997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044" name="Text Box 36">
            <a:extLst>
              <a:ext uri="{FF2B5EF4-FFF2-40B4-BE49-F238E27FC236}">
                <a16:creationId xmlns:a16="http://schemas.microsoft.com/office/drawing/2014/main" id="{1C7D1F6A-4C2D-4D63-9F2B-3DE6F120860D}"/>
              </a:ext>
            </a:extLst>
          </p:cNvPr>
          <p:cNvSpPr txBox="1">
            <a:spLocks noChangeArrowheads="1"/>
          </p:cNvSpPr>
          <p:nvPr/>
        </p:nvSpPr>
        <p:spPr bwMode="auto">
          <a:xfrm>
            <a:off x="771525" y="5851525"/>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Bookman Old Style" panose="02050604050505020204" pitchFamily="18" charset="0"/>
              </a:rPr>
              <a:t>矢量表示式：</a:t>
            </a:r>
          </a:p>
        </p:txBody>
      </p:sp>
      <p:sp>
        <p:nvSpPr>
          <p:cNvPr id="43045" name="Rectangle 37">
            <a:extLst>
              <a:ext uri="{FF2B5EF4-FFF2-40B4-BE49-F238E27FC236}">
                <a16:creationId xmlns:a16="http://schemas.microsoft.com/office/drawing/2014/main" id="{91A4D5A3-EDA7-46DE-8C1D-351ABD3DC39A}"/>
              </a:ext>
            </a:extLst>
          </p:cNvPr>
          <p:cNvSpPr>
            <a:spLocks noChangeArrowheads="1"/>
          </p:cNvSpPr>
          <p:nvPr/>
        </p:nvSpPr>
        <p:spPr bwMode="auto">
          <a:xfrm>
            <a:off x="788988" y="3641725"/>
            <a:ext cx="327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r>
              <a:rPr kumimoji="1" lang="en-US" altLang="zh-CN" sz="3200">
                <a:solidFill>
                  <a:srgbClr val="FFFFCC"/>
                </a:solidFill>
                <a:latin typeface="Times New Roman" panose="02020603050405020304" pitchFamily="18" charset="0"/>
              </a:rPr>
              <a:t>•</a:t>
            </a:r>
          </a:p>
        </p:txBody>
      </p:sp>
      <p:sp>
        <p:nvSpPr>
          <p:cNvPr id="43046" name="Text Box 38">
            <a:extLst>
              <a:ext uri="{FF2B5EF4-FFF2-40B4-BE49-F238E27FC236}">
                <a16:creationId xmlns:a16="http://schemas.microsoft.com/office/drawing/2014/main" id="{50EE8C30-16C6-469C-AE0C-271CB69BC906}"/>
              </a:ext>
            </a:extLst>
          </p:cNvPr>
          <p:cNvSpPr txBox="1">
            <a:spLocks noChangeArrowheads="1"/>
          </p:cNvSpPr>
          <p:nvPr/>
        </p:nvSpPr>
        <p:spPr bwMode="auto">
          <a:xfrm>
            <a:off x="755650" y="739775"/>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Bookman Old Style" panose="02050604050505020204" pitchFamily="18" charset="0"/>
              </a:rPr>
              <a:t>在单位时间内通过一定截面的波动能量为</a:t>
            </a:r>
            <a:r>
              <a:rPr kumimoji="1" lang="zh-CN" altLang="en-US">
                <a:solidFill>
                  <a:srgbClr val="00FFFF"/>
                </a:solidFill>
                <a:latin typeface="Bookman Old Style" panose="02050604050505020204" pitchFamily="18" charset="0"/>
              </a:rPr>
              <a:t>能流</a:t>
            </a:r>
          </a:p>
        </p:txBody>
      </p:sp>
      <p:sp>
        <p:nvSpPr>
          <p:cNvPr id="43047" name="Line 39">
            <a:extLst>
              <a:ext uri="{FF2B5EF4-FFF2-40B4-BE49-F238E27FC236}">
                <a16:creationId xmlns:a16="http://schemas.microsoft.com/office/drawing/2014/main" id="{A765A800-44F5-4ACD-821E-09BB7BE65CF3}"/>
              </a:ext>
            </a:extLst>
          </p:cNvPr>
          <p:cNvSpPr>
            <a:spLocks noChangeShapeType="1"/>
          </p:cNvSpPr>
          <p:nvPr/>
        </p:nvSpPr>
        <p:spPr bwMode="auto">
          <a:xfrm>
            <a:off x="4557713" y="5486400"/>
            <a:ext cx="4191000" cy="0"/>
          </a:xfrm>
          <a:prstGeom prst="line">
            <a:avLst/>
          </a:prstGeom>
          <a:noFill/>
          <a:ln w="28575">
            <a:solidFill>
              <a:srgbClr val="00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48" name="Line 40">
            <a:extLst>
              <a:ext uri="{FF2B5EF4-FFF2-40B4-BE49-F238E27FC236}">
                <a16:creationId xmlns:a16="http://schemas.microsoft.com/office/drawing/2014/main" id="{4C60A824-14AB-4C26-8D39-7BDF9FAAC17B}"/>
              </a:ext>
            </a:extLst>
          </p:cNvPr>
          <p:cNvSpPr>
            <a:spLocks noChangeShapeType="1"/>
          </p:cNvSpPr>
          <p:nvPr/>
        </p:nvSpPr>
        <p:spPr bwMode="auto">
          <a:xfrm>
            <a:off x="4705350" y="4648200"/>
            <a:ext cx="685800" cy="0"/>
          </a:xfrm>
          <a:prstGeom prst="line">
            <a:avLst/>
          </a:prstGeom>
          <a:noFill/>
          <a:ln w="28575">
            <a:solidFill>
              <a:srgbClr val="00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3049" name="Object 41">
            <a:extLst>
              <a:ext uri="{FF2B5EF4-FFF2-40B4-BE49-F238E27FC236}">
                <a16:creationId xmlns:a16="http://schemas.microsoft.com/office/drawing/2014/main" id="{444AAB79-487D-4489-A74B-C5DD4E0F296C}"/>
              </a:ext>
            </a:extLst>
          </p:cNvPr>
          <p:cNvGraphicFramePr>
            <a:graphicFrameLocks noChangeAspect="1"/>
          </p:cNvGraphicFramePr>
          <p:nvPr/>
        </p:nvGraphicFramePr>
        <p:xfrm>
          <a:off x="7019925" y="5661025"/>
          <a:ext cx="258763" cy="354013"/>
        </p:xfrm>
        <a:graphic>
          <a:graphicData uri="http://schemas.openxmlformats.org/presentationml/2006/ole">
            <mc:AlternateContent xmlns:mc="http://schemas.openxmlformats.org/markup-compatibility/2006">
              <mc:Choice xmlns:v="urn:schemas-microsoft-com:vml" Requires="v">
                <p:oleObj spid="_x0000_s31806" name="Equation" r:id="rId17" imgW="158877" imgH="253825" progId="Equation.DSMT4">
                  <p:embed/>
                </p:oleObj>
              </mc:Choice>
              <mc:Fallback>
                <p:oleObj name="Equation" r:id="rId17" imgW="158877" imgH="253825" progId="Equation.DSMT4">
                  <p:embed/>
                  <p:pic>
                    <p:nvPicPr>
                      <p:cNvPr id="0" name="Object 4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19925" y="5661025"/>
                        <a:ext cx="258763"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50" name="Object 42">
            <a:extLst>
              <a:ext uri="{FF2B5EF4-FFF2-40B4-BE49-F238E27FC236}">
                <a16:creationId xmlns:a16="http://schemas.microsoft.com/office/drawing/2014/main" id="{D0276424-5911-43C2-913C-7556AD3B9BD1}"/>
              </a:ext>
            </a:extLst>
          </p:cNvPr>
          <p:cNvGraphicFramePr>
            <a:graphicFrameLocks noChangeAspect="1"/>
          </p:cNvGraphicFramePr>
          <p:nvPr/>
        </p:nvGraphicFramePr>
        <p:xfrm>
          <a:off x="5319713" y="4392613"/>
          <a:ext cx="512762" cy="484187"/>
        </p:xfrm>
        <a:graphic>
          <a:graphicData uri="http://schemas.openxmlformats.org/presentationml/2006/ole">
            <mc:AlternateContent xmlns:mc="http://schemas.openxmlformats.org/markup-compatibility/2006">
              <mc:Choice xmlns:v="urn:schemas-microsoft-com:vml" Requires="v">
                <p:oleObj spid="_x0000_s31807" name="Equation" r:id="rId19" imgW="25252" imgH="63588" progId="Equation.DSMT4">
                  <p:embed/>
                </p:oleObj>
              </mc:Choice>
              <mc:Fallback>
                <p:oleObj name="Equation" r:id="rId19" imgW="25252" imgH="63588" progId="Equation.DSMT4">
                  <p:embed/>
                  <p:pic>
                    <p:nvPicPr>
                      <p:cNvPr id="0" name="Object 4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19713" y="4392613"/>
                        <a:ext cx="512762" cy="484187"/>
                      </a:xfrm>
                      <a:prstGeom prst="rect">
                        <a:avLst/>
                      </a:prstGeom>
                      <a:noFill/>
                      <a:ln>
                        <a:noFill/>
                      </a:ln>
                      <a:effectLst/>
                      <a:extLst>
                        <a:ext uri="{909E8E84-426E-40DD-AFC4-6F175D3DCCD1}">
                          <a14:hiddenFill xmlns:a14="http://schemas.microsoft.com/office/drawing/2010/main">
                            <a:solidFill>
                              <a:srgbClr val="006699"/>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3051" name="Group 43">
            <a:extLst>
              <a:ext uri="{FF2B5EF4-FFF2-40B4-BE49-F238E27FC236}">
                <a16:creationId xmlns:a16="http://schemas.microsoft.com/office/drawing/2014/main" id="{5100B3DD-94D2-4825-A641-38EA0936E447}"/>
              </a:ext>
            </a:extLst>
          </p:cNvPr>
          <p:cNvGrpSpPr>
            <a:grpSpLocks/>
          </p:cNvGrpSpPr>
          <p:nvPr/>
        </p:nvGrpSpPr>
        <p:grpSpPr bwMode="auto">
          <a:xfrm>
            <a:off x="5886450" y="4324350"/>
            <a:ext cx="990600" cy="2057400"/>
            <a:chOff x="3787" y="2769"/>
            <a:chExt cx="624" cy="1296"/>
          </a:xfrm>
        </p:grpSpPr>
        <p:sp useBgFill="1">
          <p:nvSpPr>
            <p:cNvPr id="31775" name="Rectangle 44">
              <a:extLst>
                <a:ext uri="{FF2B5EF4-FFF2-40B4-BE49-F238E27FC236}">
                  <a16:creationId xmlns:a16="http://schemas.microsoft.com/office/drawing/2014/main" id="{42702BFE-5473-4E5A-8E2A-FAA1DD873FAD}"/>
                </a:ext>
              </a:extLst>
            </p:cNvPr>
            <p:cNvSpPr>
              <a:spLocks noChangeArrowheads="1"/>
            </p:cNvSpPr>
            <p:nvPr/>
          </p:nvSpPr>
          <p:spPr bwMode="auto">
            <a:xfrm>
              <a:off x="3787" y="2840"/>
              <a:ext cx="318" cy="1134"/>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76" name="AutoShape 45">
              <a:extLst>
                <a:ext uri="{FF2B5EF4-FFF2-40B4-BE49-F238E27FC236}">
                  <a16:creationId xmlns:a16="http://schemas.microsoft.com/office/drawing/2014/main" id="{8D42673E-756D-434E-AD44-98735A5443DF}"/>
                </a:ext>
              </a:extLst>
            </p:cNvPr>
            <p:cNvSpPr>
              <a:spLocks noChangeArrowheads="1"/>
            </p:cNvSpPr>
            <p:nvPr/>
          </p:nvSpPr>
          <p:spPr bwMode="auto">
            <a:xfrm rot="5400000" flipH="1">
              <a:off x="3451" y="3105"/>
              <a:ext cx="1296" cy="624"/>
            </a:xfrm>
            <a:prstGeom prst="parallelogram">
              <a:avLst>
                <a:gd name="adj" fmla="val 24952"/>
              </a:avLst>
            </a:prstGeom>
            <a:solidFill>
              <a:srgbClr val="CCFFCC">
                <a:alpha val="50195"/>
              </a:srgbClr>
            </a:soli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43054" name="Text Box 46">
            <a:extLst>
              <a:ext uri="{FF2B5EF4-FFF2-40B4-BE49-F238E27FC236}">
                <a16:creationId xmlns:a16="http://schemas.microsoft.com/office/drawing/2014/main" id="{C0CBAA24-A621-4628-9FE6-9B1F389C7E81}"/>
              </a:ext>
            </a:extLst>
          </p:cNvPr>
          <p:cNvSpPr txBox="1">
            <a:spLocks noChangeArrowheads="1"/>
          </p:cNvSpPr>
          <p:nvPr/>
        </p:nvSpPr>
        <p:spPr bwMode="auto">
          <a:xfrm>
            <a:off x="6156325" y="4365625"/>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i="1">
                <a:solidFill>
                  <a:schemeClr val="tx1"/>
                </a:solidFill>
                <a:latin typeface="Times New Roman" panose="02020603050405020304" pitchFamily="18" charset="0"/>
              </a:rPr>
              <a:t>S</a:t>
            </a:r>
          </a:p>
        </p:txBody>
      </p:sp>
      <p:sp>
        <p:nvSpPr>
          <p:cNvPr id="43055" name="AutoShape 47">
            <a:extLst>
              <a:ext uri="{FF2B5EF4-FFF2-40B4-BE49-F238E27FC236}">
                <a16:creationId xmlns:a16="http://schemas.microsoft.com/office/drawing/2014/main" id="{865FA3A6-EC3D-40FE-87E7-BCB4544CC0D9}"/>
              </a:ext>
            </a:extLst>
          </p:cNvPr>
          <p:cNvSpPr>
            <a:spLocks noChangeArrowheads="1"/>
          </p:cNvSpPr>
          <p:nvPr/>
        </p:nvSpPr>
        <p:spPr bwMode="auto">
          <a:xfrm>
            <a:off x="6538913" y="5334000"/>
            <a:ext cx="914400" cy="304800"/>
          </a:xfrm>
          <a:prstGeom prst="rightArrow">
            <a:avLst>
              <a:gd name="adj1" fmla="val 50000"/>
              <a:gd name="adj2" fmla="val 75000"/>
            </a:avLst>
          </a:prstGeom>
          <a:solidFill>
            <a:srgbClr val="FF66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43013"/>
                                        </p:tgtEl>
                                        <p:attrNameLst>
                                          <p:attrName>style.visibility</p:attrName>
                                        </p:attrNameLst>
                                      </p:cBhvr>
                                      <p:to>
                                        <p:strVal val="visible"/>
                                      </p:to>
                                    </p:set>
                                    <p:animEffect transition="in" filter="wipe(left)">
                                      <p:cBhvr>
                                        <p:cTn id="7" dur="300"/>
                                        <p:tgtEl>
                                          <p:spTgt spid="430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43046"/>
                                        </p:tgtEl>
                                        <p:attrNameLst>
                                          <p:attrName>style.visibility</p:attrName>
                                        </p:attrNameLst>
                                      </p:cBhvr>
                                      <p:to>
                                        <p:strVal val="visible"/>
                                      </p:to>
                                    </p:set>
                                    <p:animEffect transition="in" filter="wipe(left)">
                                      <p:cBhvr>
                                        <p:cTn id="12" dur="300"/>
                                        <p:tgtEl>
                                          <p:spTgt spid="430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nodeType="clickEffect">
                                  <p:stCondLst>
                                    <p:cond delay="0"/>
                                  </p:stCondLst>
                                  <p:childTnLst>
                                    <p:set>
                                      <p:cBhvr>
                                        <p:cTn id="16" dur="1" fill="hold">
                                          <p:stCondLst>
                                            <p:cond delay="0"/>
                                          </p:stCondLst>
                                        </p:cTn>
                                        <p:tgtEl>
                                          <p:spTgt spid="43016"/>
                                        </p:tgtEl>
                                        <p:attrNameLst>
                                          <p:attrName>style.visibility</p:attrName>
                                        </p:attrNameLst>
                                      </p:cBhvr>
                                      <p:to>
                                        <p:strVal val="visible"/>
                                      </p:to>
                                    </p:set>
                                    <p:animEffect transition="in" filter="slide(fromLeft)">
                                      <p:cBhvr>
                                        <p:cTn id="17" dur="500"/>
                                        <p:tgtEl>
                                          <p:spTgt spid="430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3026"/>
                                        </p:tgtEl>
                                        <p:attrNameLst>
                                          <p:attrName>style.visibility</p:attrName>
                                        </p:attrNameLst>
                                      </p:cBhvr>
                                      <p:to>
                                        <p:strVal val="visible"/>
                                      </p:to>
                                    </p:set>
                                    <p:animEffect transition="in" filter="wipe(left)">
                                      <p:cBhvr>
                                        <p:cTn id="22" dur="500"/>
                                        <p:tgtEl>
                                          <p:spTgt spid="430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4302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5" presetClass="entr" presetSubtype="0" fill="hold" grpId="0" nodeType="clickEffect">
                                  <p:stCondLst>
                                    <p:cond delay="0"/>
                                  </p:stCondLst>
                                  <p:childTnLst>
                                    <p:set>
                                      <p:cBhvr>
                                        <p:cTn id="30" dur="1" fill="hold">
                                          <p:stCondLst>
                                            <p:cond delay="0"/>
                                          </p:stCondLst>
                                        </p:cTn>
                                        <p:tgtEl>
                                          <p:spTgt spid="43028"/>
                                        </p:tgtEl>
                                        <p:attrNameLst>
                                          <p:attrName>style.visibility</p:attrName>
                                        </p:attrNameLst>
                                      </p:cBhvr>
                                      <p:to>
                                        <p:strVal val="visible"/>
                                      </p:to>
                                    </p:set>
                                    <p:anim calcmode="lin" valueType="num">
                                      <p:cBhvr>
                                        <p:cTn id="31" dur="1000" fill="hold"/>
                                        <p:tgtEl>
                                          <p:spTgt spid="43028"/>
                                        </p:tgtEl>
                                        <p:attrNameLst>
                                          <p:attrName>ppt_w</p:attrName>
                                        </p:attrNameLst>
                                      </p:cBhvr>
                                      <p:tavLst>
                                        <p:tav tm="0">
                                          <p:val>
                                            <p:fltVal val="0"/>
                                          </p:val>
                                        </p:tav>
                                        <p:tav tm="100000">
                                          <p:val>
                                            <p:strVal val="#ppt_w"/>
                                          </p:val>
                                        </p:tav>
                                      </p:tavLst>
                                    </p:anim>
                                    <p:anim calcmode="lin" valueType="num">
                                      <p:cBhvr>
                                        <p:cTn id="32" dur="1000" fill="hold"/>
                                        <p:tgtEl>
                                          <p:spTgt spid="43028"/>
                                        </p:tgtEl>
                                        <p:attrNameLst>
                                          <p:attrName>ppt_h</p:attrName>
                                        </p:attrNameLst>
                                      </p:cBhvr>
                                      <p:tavLst>
                                        <p:tav tm="0">
                                          <p:val>
                                            <p:fltVal val="0"/>
                                          </p:val>
                                        </p:tav>
                                        <p:tav tm="100000">
                                          <p:val>
                                            <p:strVal val="#ppt_h"/>
                                          </p:val>
                                        </p:tav>
                                      </p:tavLst>
                                    </p:anim>
                                    <p:anim calcmode="lin" valueType="num">
                                      <p:cBhvr>
                                        <p:cTn id="33" dur="1000" fill="hold"/>
                                        <p:tgtEl>
                                          <p:spTgt spid="43028"/>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4302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6" presetClass="entr" presetSubtype="37" fill="hold" nodeType="clickEffect">
                                  <p:stCondLst>
                                    <p:cond delay="0"/>
                                  </p:stCondLst>
                                  <p:childTnLst>
                                    <p:set>
                                      <p:cBhvr>
                                        <p:cTn id="38" dur="1" fill="hold">
                                          <p:stCondLst>
                                            <p:cond delay="0"/>
                                          </p:stCondLst>
                                        </p:cTn>
                                        <p:tgtEl>
                                          <p:spTgt spid="43029"/>
                                        </p:tgtEl>
                                        <p:attrNameLst>
                                          <p:attrName>style.visibility</p:attrName>
                                        </p:attrNameLst>
                                      </p:cBhvr>
                                      <p:to>
                                        <p:strVal val="visible"/>
                                      </p:to>
                                    </p:set>
                                    <p:animEffect transition="in" filter="barn(outVertical)">
                                      <p:cBhvr>
                                        <p:cTn id="39" dur="500"/>
                                        <p:tgtEl>
                                          <p:spTgt spid="4302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3034"/>
                                        </p:tgtEl>
                                        <p:attrNameLst>
                                          <p:attrName>style.visibility</p:attrName>
                                        </p:attrNameLst>
                                      </p:cBhvr>
                                      <p:to>
                                        <p:strVal val="visible"/>
                                      </p:to>
                                    </p:set>
                                    <p:animEffect transition="in" filter="wipe(left)">
                                      <p:cBhvr>
                                        <p:cTn id="44" dur="500"/>
                                        <p:tgtEl>
                                          <p:spTgt spid="4303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43035"/>
                                        </p:tgtEl>
                                        <p:attrNameLst>
                                          <p:attrName>style.visibility</p:attrName>
                                        </p:attrNameLst>
                                      </p:cBhvr>
                                      <p:to>
                                        <p:strVal val="visible"/>
                                      </p:to>
                                    </p:set>
                                    <p:animEffect transition="in" filter="wipe(left)">
                                      <p:cBhvr>
                                        <p:cTn id="49" dur="500"/>
                                        <p:tgtEl>
                                          <p:spTgt spid="4303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43036"/>
                                        </p:tgtEl>
                                        <p:attrNameLst>
                                          <p:attrName>style.visibility</p:attrName>
                                        </p:attrNameLst>
                                      </p:cBhvr>
                                      <p:to>
                                        <p:strVal val="visible"/>
                                      </p:to>
                                    </p:set>
                                    <p:animEffect transition="in" filter="wipe(left)">
                                      <p:cBhvr>
                                        <p:cTn id="54" dur="500"/>
                                        <p:tgtEl>
                                          <p:spTgt spid="43036"/>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iterate type="wd">
                                    <p:tmPct val="100000"/>
                                  </p:iterate>
                                  <p:childTnLst>
                                    <p:set>
                                      <p:cBhvr>
                                        <p:cTn id="58" dur="1" fill="hold">
                                          <p:stCondLst>
                                            <p:cond delay="0"/>
                                          </p:stCondLst>
                                        </p:cTn>
                                        <p:tgtEl>
                                          <p:spTgt spid="43015"/>
                                        </p:tgtEl>
                                        <p:attrNameLst>
                                          <p:attrName>style.visibility</p:attrName>
                                        </p:attrNameLst>
                                      </p:cBhvr>
                                      <p:to>
                                        <p:strVal val="visible"/>
                                      </p:to>
                                    </p:set>
                                    <p:animEffect transition="in" filter="wipe(left)">
                                      <p:cBhvr>
                                        <p:cTn id="59" dur="300"/>
                                        <p:tgtEl>
                                          <p:spTgt spid="4301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43037"/>
                                        </p:tgtEl>
                                        <p:attrNameLst>
                                          <p:attrName>style.visibility</p:attrName>
                                        </p:attrNameLst>
                                      </p:cBhvr>
                                      <p:to>
                                        <p:strVal val="visible"/>
                                      </p:to>
                                    </p:set>
                                    <p:animEffect transition="in" filter="wipe(left)">
                                      <p:cBhvr>
                                        <p:cTn id="64" dur="500"/>
                                        <p:tgtEl>
                                          <p:spTgt spid="43037"/>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43045"/>
                                        </p:tgtEl>
                                        <p:attrNameLst>
                                          <p:attrName>style.visibility</p:attrName>
                                        </p:attrNameLst>
                                      </p:cBhvr>
                                      <p:to>
                                        <p:strVal val="visible"/>
                                      </p:to>
                                    </p:set>
                                    <p:animEffect transition="in" filter="wipe(left)">
                                      <p:cBhvr>
                                        <p:cTn id="69" dur="500"/>
                                        <p:tgtEl>
                                          <p:spTgt spid="43045"/>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43038"/>
                                        </p:tgtEl>
                                        <p:attrNameLst>
                                          <p:attrName>style.visibility</p:attrName>
                                        </p:attrNameLst>
                                      </p:cBhvr>
                                      <p:to>
                                        <p:strVal val="visible"/>
                                      </p:to>
                                    </p:set>
                                    <p:animEffect transition="in" filter="wipe(left)">
                                      <p:cBhvr>
                                        <p:cTn id="74" dur="500"/>
                                        <p:tgtEl>
                                          <p:spTgt spid="43038"/>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5" presetClass="entr" presetSubtype="10" fill="hold" grpId="0" nodeType="clickEffect">
                                  <p:stCondLst>
                                    <p:cond delay="0"/>
                                  </p:stCondLst>
                                  <p:iterate type="wd">
                                    <p:tmPct val="100000"/>
                                  </p:iterate>
                                  <p:childTnLst>
                                    <p:set>
                                      <p:cBhvr>
                                        <p:cTn id="78" dur="1" fill="hold">
                                          <p:stCondLst>
                                            <p:cond delay="0"/>
                                          </p:stCondLst>
                                        </p:cTn>
                                        <p:tgtEl>
                                          <p:spTgt spid="43039"/>
                                        </p:tgtEl>
                                        <p:attrNameLst>
                                          <p:attrName>style.visibility</p:attrName>
                                        </p:attrNameLst>
                                      </p:cBhvr>
                                      <p:to>
                                        <p:strVal val="visible"/>
                                      </p:to>
                                    </p:set>
                                    <p:animEffect transition="in" filter="checkerboard(across)">
                                      <p:cBhvr>
                                        <p:cTn id="79" dur="300"/>
                                        <p:tgtEl>
                                          <p:spTgt spid="43039"/>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43010"/>
                                        </p:tgtEl>
                                        <p:attrNameLst>
                                          <p:attrName>style.visibility</p:attrName>
                                        </p:attrNameLst>
                                      </p:cBhvr>
                                      <p:to>
                                        <p:strVal val="visible"/>
                                      </p:to>
                                    </p:set>
                                    <p:animEffect transition="in" filter="wipe(left)">
                                      <p:cBhvr>
                                        <p:cTn id="84" dur="500"/>
                                        <p:tgtEl>
                                          <p:spTgt spid="43010"/>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2" presetClass="entr" presetSubtype="8" fill="hold" nodeType="clickEffect">
                                  <p:stCondLst>
                                    <p:cond delay="0"/>
                                  </p:stCondLst>
                                  <p:childTnLst>
                                    <p:set>
                                      <p:cBhvr>
                                        <p:cTn id="88" dur="1" fill="hold">
                                          <p:stCondLst>
                                            <p:cond delay="0"/>
                                          </p:stCondLst>
                                        </p:cTn>
                                        <p:tgtEl>
                                          <p:spTgt spid="43048"/>
                                        </p:tgtEl>
                                        <p:attrNameLst>
                                          <p:attrName>style.visibility</p:attrName>
                                        </p:attrNameLst>
                                      </p:cBhvr>
                                      <p:to>
                                        <p:strVal val="visible"/>
                                      </p:to>
                                    </p:set>
                                    <p:animEffect transition="in" filter="slide(fromLeft)">
                                      <p:cBhvr>
                                        <p:cTn id="89" dur="500"/>
                                        <p:tgtEl>
                                          <p:spTgt spid="43048"/>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nodeType="clickEffect">
                                  <p:stCondLst>
                                    <p:cond delay="0"/>
                                  </p:stCondLst>
                                  <p:childTnLst>
                                    <p:set>
                                      <p:cBhvr>
                                        <p:cTn id="93" dur="1" fill="hold">
                                          <p:stCondLst>
                                            <p:cond delay="499"/>
                                          </p:stCondLst>
                                        </p:cTn>
                                        <p:tgtEl>
                                          <p:spTgt spid="43050"/>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2" presetClass="entr" presetSubtype="8" fill="hold" nodeType="clickEffect">
                                  <p:stCondLst>
                                    <p:cond delay="0"/>
                                  </p:stCondLst>
                                  <p:childTnLst>
                                    <p:set>
                                      <p:cBhvr>
                                        <p:cTn id="97" dur="1" fill="hold">
                                          <p:stCondLst>
                                            <p:cond delay="0"/>
                                          </p:stCondLst>
                                        </p:cTn>
                                        <p:tgtEl>
                                          <p:spTgt spid="43047"/>
                                        </p:tgtEl>
                                        <p:attrNameLst>
                                          <p:attrName>style.visibility</p:attrName>
                                        </p:attrNameLst>
                                      </p:cBhvr>
                                      <p:to>
                                        <p:strVal val="visible"/>
                                      </p:to>
                                    </p:set>
                                    <p:anim calcmode="lin" valueType="num">
                                      <p:cBhvr additive="base">
                                        <p:cTn id="98" dur="500" fill="hold"/>
                                        <p:tgtEl>
                                          <p:spTgt spid="43047"/>
                                        </p:tgtEl>
                                        <p:attrNameLst>
                                          <p:attrName>ppt_x</p:attrName>
                                        </p:attrNameLst>
                                      </p:cBhvr>
                                      <p:tavLst>
                                        <p:tav tm="0">
                                          <p:val>
                                            <p:strVal val="0-#ppt_w/2"/>
                                          </p:val>
                                        </p:tav>
                                        <p:tav tm="100000">
                                          <p:val>
                                            <p:strVal val="#ppt_x"/>
                                          </p:val>
                                        </p:tav>
                                      </p:tavLst>
                                    </p:anim>
                                    <p:anim calcmode="lin" valueType="num">
                                      <p:cBhvr additive="base">
                                        <p:cTn id="99" dur="500" fill="hold"/>
                                        <p:tgtEl>
                                          <p:spTgt spid="43047"/>
                                        </p:tgtEl>
                                        <p:attrNameLst>
                                          <p:attrName>ppt_y</p:attrName>
                                        </p:attrNameLst>
                                      </p:cBhvr>
                                      <p:tavLst>
                                        <p:tav tm="0">
                                          <p:val>
                                            <p:strVal val="#ppt_y"/>
                                          </p:val>
                                        </p:tav>
                                        <p:tav tm="100000">
                                          <p:val>
                                            <p:strVal val="#ppt_y"/>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2" presetClass="entr" presetSubtype="4" fill="hold" nodeType="clickEffect">
                                  <p:stCondLst>
                                    <p:cond delay="0"/>
                                  </p:stCondLst>
                                  <p:childTnLst>
                                    <p:set>
                                      <p:cBhvr>
                                        <p:cTn id="103" dur="1" fill="hold">
                                          <p:stCondLst>
                                            <p:cond delay="0"/>
                                          </p:stCondLst>
                                        </p:cTn>
                                        <p:tgtEl>
                                          <p:spTgt spid="43051"/>
                                        </p:tgtEl>
                                        <p:attrNameLst>
                                          <p:attrName>style.visibility</p:attrName>
                                        </p:attrNameLst>
                                      </p:cBhvr>
                                      <p:to>
                                        <p:strVal val="visible"/>
                                      </p:to>
                                    </p:set>
                                    <p:animEffect transition="in" filter="slide(fromBottom)">
                                      <p:cBhvr>
                                        <p:cTn id="104" dur="2000"/>
                                        <p:tgtEl>
                                          <p:spTgt spid="43051"/>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2" presetClass="entr" presetSubtype="4" fill="hold" grpId="0" nodeType="clickEffect">
                                  <p:stCondLst>
                                    <p:cond delay="0"/>
                                  </p:stCondLst>
                                  <p:childTnLst>
                                    <p:set>
                                      <p:cBhvr>
                                        <p:cTn id="108" dur="1" fill="hold">
                                          <p:stCondLst>
                                            <p:cond delay="0"/>
                                          </p:stCondLst>
                                        </p:cTn>
                                        <p:tgtEl>
                                          <p:spTgt spid="43054"/>
                                        </p:tgtEl>
                                        <p:attrNameLst>
                                          <p:attrName>style.visibility</p:attrName>
                                        </p:attrNameLst>
                                      </p:cBhvr>
                                      <p:to>
                                        <p:strVal val="visible"/>
                                      </p:to>
                                    </p:set>
                                    <p:animEffect transition="in" filter="slide(fromBottom)">
                                      <p:cBhvr>
                                        <p:cTn id="109" dur="500"/>
                                        <p:tgtEl>
                                          <p:spTgt spid="43054"/>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12" presetClass="entr" presetSubtype="8" fill="hold" grpId="0" nodeType="clickEffect">
                                  <p:stCondLst>
                                    <p:cond delay="0"/>
                                  </p:stCondLst>
                                  <p:childTnLst>
                                    <p:set>
                                      <p:cBhvr>
                                        <p:cTn id="113" dur="1" fill="hold">
                                          <p:stCondLst>
                                            <p:cond delay="0"/>
                                          </p:stCondLst>
                                        </p:cTn>
                                        <p:tgtEl>
                                          <p:spTgt spid="43055"/>
                                        </p:tgtEl>
                                        <p:attrNameLst>
                                          <p:attrName>style.visibility</p:attrName>
                                        </p:attrNameLst>
                                      </p:cBhvr>
                                      <p:to>
                                        <p:strVal val="visible"/>
                                      </p:to>
                                    </p:set>
                                    <p:animEffect transition="in" filter="slide(fromLeft)">
                                      <p:cBhvr>
                                        <p:cTn id="114" dur="500"/>
                                        <p:tgtEl>
                                          <p:spTgt spid="43055"/>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3" presetClass="entr" presetSubtype="10" fill="hold" grpId="0" nodeType="clickEffect">
                                  <p:stCondLst>
                                    <p:cond delay="0"/>
                                  </p:stCondLst>
                                  <p:iterate type="wd">
                                    <p:tmPct val="100000"/>
                                  </p:iterate>
                                  <p:childTnLst>
                                    <p:set>
                                      <p:cBhvr>
                                        <p:cTn id="118" dur="1" fill="hold">
                                          <p:stCondLst>
                                            <p:cond delay="0"/>
                                          </p:stCondLst>
                                        </p:cTn>
                                        <p:tgtEl>
                                          <p:spTgt spid="43041"/>
                                        </p:tgtEl>
                                        <p:attrNameLst>
                                          <p:attrName>style.visibility</p:attrName>
                                        </p:attrNameLst>
                                      </p:cBhvr>
                                      <p:to>
                                        <p:strVal val="visible"/>
                                      </p:to>
                                    </p:set>
                                    <p:animEffect transition="in" filter="blinds(horizontal)">
                                      <p:cBhvr>
                                        <p:cTn id="119" dur="300"/>
                                        <p:tgtEl>
                                          <p:spTgt spid="43041"/>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nodeType="clickEffect">
                                  <p:stCondLst>
                                    <p:cond delay="0"/>
                                  </p:stCondLst>
                                  <p:childTnLst>
                                    <p:set>
                                      <p:cBhvr>
                                        <p:cTn id="123" dur="1" fill="hold">
                                          <p:stCondLst>
                                            <p:cond delay="0"/>
                                          </p:stCondLst>
                                        </p:cTn>
                                        <p:tgtEl>
                                          <p:spTgt spid="43040"/>
                                        </p:tgtEl>
                                        <p:attrNameLst>
                                          <p:attrName>style.visibility</p:attrName>
                                        </p:attrNameLst>
                                      </p:cBhvr>
                                      <p:to>
                                        <p:strVal val="visible"/>
                                      </p:to>
                                    </p:set>
                                    <p:animEffect transition="in" filter="wipe(left)">
                                      <p:cBhvr>
                                        <p:cTn id="124" dur="500"/>
                                        <p:tgtEl>
                                          <p:spTgt spid="43040"/>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43042"/>
                                        </p:tgtEl>
                                        <p:attrNameLst>
                                          <p:attrName>style.visibility</p:attrName>
                                        </p:attrNameLst>
                                      </p:cBhvr>
                                      <p:to>
                                        <p:strVal val="visible"/>
                                      </p:to>
                                    </p:set>
                                    <p:animEffect transition="in" filter="wipe(left)">
                                      <p:cBhvr>
                                        <p:cTn id="129" dur="500"/>
                                        <p:tgtEl>
                                          <p:spTgt spid="43042"/>
                                        </p:tgtEl>
                                      </p:cBhvr>
                                    </p:animEffect>
                                  </p:childTnLst>
                                </p:cTn>
                              </p:par>
                            </p:childTnLst>
                          </p:cTn>
                        </p:par>
                        <p:par>
                          <p:cTn id="130" fill="hold" nodeType="afterGroup">
                            <p:stCondLst>
                              <p:cond delay="500"/>
                            </p:stCondLst>
                            <p:childTnLst>
                              <p:par>
                                <p:cTn id="131" presetID="22" presetClass="entr" presetSubtype="8" fill="hold" nodeType="afterEffect">
                                  <p:stCondLst>
                                    <p:cond delay="0"/>
                                  </p:stCondLst>
                                  <p:childTnLst>
                                    <p:set>
                                      <p:cBhvr>
                                        <p:cTn id="132" dur="1" fill="hold">
                                          <p:stCondLst>
                                            <p:cond delay="0"/>
                                          </p:stCondLst>
                                        </p:cTn>
                                        <p:tgtEl>
                                          <p:spTgt spid="43049"/>
                                        </p:tgtEl>
                                        <p:attrNameLst>
                                          <p:attrName>style.visibility</p:attrName>
                                        </p:attrNameLst>
                                      </p:cBhvr>
                                      <p:to>
                                        <p:strVal val="visible"/>
                                      </p:to>
                                    </p:set>
                                    <p:animEffect transition="in" filter="wipe(left)">
                                      <p:cBhvr>
                                        <p:cTn id="133" dur="500"/>
                                        <p:tgtEl>
                                          <p:spTgt spid="43049"/>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43044"/>
                                        </p:tgtEl>
                                        <p:attrNameLst>
                                          <p:attrName>style.visibility</p:attrName>
                                        </p:attrNameLst>
                                      </p:cBhvr>
                                      <p:to>
                                        <p:strVal val="visible"/>
                                      </p:to>
                                    </p:set>
                                    <p:animEffect transition="in" filter="wipe(left)">
                                      <p:cBhvr>
                                        <p:cTn id="138" dur="500"/>
                                        <p:tgtEl>
                                          <p:spTgt spid="43044"/>
                                        </p:tgtEl>
                                      </p:cBhvr>
                                    </p:animEffect>
                                  </p:childTnLst>
                                </p:cTn>
                              </p:par>
                            </p:childTnLst>
                          </p:cTn>
                        </p:par>
                        <p:par>
                          <p:cTn id="139" fill="hold" nodeType="afterGroup">
                            <p:stCondLst>
                              <p:cond delay="500"/>
                            </p:stCondLst>
                            <p:childTnLst>
                              <p:par>
                                <p:cTn id="140" presetID="22" presetClass="entr" presetSubtype="8" fill="hold" nodeType="afterEffect">
                                  <p:stCondLst>
                                    <p:cond delay="0"/>
                                  </p:stCondLst>
                                  <p:childTnLst>
                                    <p:set>
                                      <p:cBhvr>
                                        <p:cTn id="141" dur="1" fill="hold">
                                          <p:stCondLst>
                                            <p:cond delay="0"/>
                                          </p:stCondLst>
                                        </p:cTn>
                                        <p:tgtEl>
                                          <p:spTgt spid="43043"/>
                                        </p:tgtEl>
                                        <p:attrNameLst>
                                          <p:attrName>style.visibility</p:attrName>
                                        </p:attrNameLst>
                                      </p:cBhvr>
                                      <p:to>
                                        <p:strVal val="visible"/>
                                      </p:to>
                                    </p:set>
                                    <p:animEffect transition="in" filter="wipe(left)">
                                      <p:cBhvr>
                                        <p:cTn id="142" dur="500"/>
                                        <p:tgtEl>
                                          <p:spTgt spid="43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autoUpdateAnimBg="0"/>
      <p:bldP spid="43015" grpId="0" autoUpdateAnimBg="0"/>
      <p:bldP spid="43028" grpId="0" autoUpdateAnimBg="0"/>
      <p:bldP spid="43034" grpId="0" autoUpdateAnimBg="0"/>
      <p:bldP spid="43038" grpId="0" autoUpdateAnimBg="0"/>
      <p:bldP spid="43039" grpId="0" autoUpdateAnimBg="0"/>
      <p:bldP spid="43041" grpId="0" autoUpdateAnimBg="0"/>
      <p:bldP spid="43042" grpId="0" autoUpdateAnimBg="0"/>
      <p:bldP spid="43044" grpId="0" autoUpdateAnimBg="0"/>
      <p:bldP spid="43045" grpId="0" autoUpdateAnimBg="0"/>
      <p:bldP spid="43046" grpId="0" autoUpdateAnimBg="0"/>
      <p:bldP spid="43054" grpId="0" autoUpdateAnimBg="0"/>
      <p:bldP spid="4305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a:extLst>
              <a:ext uri="{FF2B5EF4-FFF2-40B4-BE49-F238E27FC236}">
                <a16:creationId xmlns:a16="http://schemas.microsoft.com/office/drawing/2014/main" id="{3A73E3DD-2C12-4983-B5D9-DEB954332392}"/>
              </a:ext>
            </a:extLst>
          </p:cNvPr>
          <p:cNvSpPr txBox="1">
            <a:spLocks noChangeArrowheads="1"/>
          </p:cNvSpPr>
          <p:nvPr/>
        </p:nvSpPr>
        <p:spPr bwMode="auto">
          <a:xfrm>
            <a:off x="755650" y="307975"/>
            <a:ext cx="701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solidFill>
                  <a:srgbClr val="66FFFF"/>
                </a:solidFill>
                <a:latin typeface="Times New Roman" panose="02020603050405020304" pitchFamily="18" charset="0"/>
              </a:rPr>
              <a:t>波的</a:t>
            </a:r>
            <a:r>
              <a:rPr kumimoji="1" lang="zh-CN" altLang="en-US">
                <a:solidFill>
                  <a:srgbClr val="66FFFF"/>
                </a:solidFill>
                <a:latin typeface="Bookman Old Style" panose="02050604050505020204" pitchFamily="18" charset="0"/>
              </a:rPr>
              <a:t>强度   </a:t>
            </a:r>
            <a:r>
              <a:rPr kumimoji="1" lang="zh-CN" altLang="en-US">
                <a:latin typeface="Bookman Old Style" panose="02050604050505020204" pitchFamily="18" charset="0"/>
              </a:rPr>
              <a:t>一个周期内能流密度大小的平均值。</a:t>
            </a:r>
          </a:p>
        </p:txBody>
      </p:sp>
      <p:graphicFrame>
        <p:nvGraphicFramePr>
          <p:cNvPr id="44035" name="Object 3">
            <a:extLst>
              <a:ext uri="{FF2B5EF4-FFF2-40B4-BE49-F238E27FC236}">
                <a16:creationId xmlns:a16="http://schemas.microsoft.com/office/drawing/2014/main" id="{3B74B476-6ACC-4704-A6B5-E044D050540F}"/>
              </a:ext>
            </a:extLst>
          </p:cNvPr>
          <p:cNvGraphicFramePr>
            <a:graphicFrameLocks/>
          </p:cNvGraphicFramePr>
          <p:nvPr/>
        </p:nvGraphicFramePr>
        <p:xfrm>
          <a:off x="1217613" y="927100"/>
          <a:ext cx="4665662" cy="823913"/>
        </p:xfrm>
        <a:graphic>
          <a:graphicData uri="http://schemas.openxmlformats.org/presentationml/2006/ole">
            <mc:AlternateContent xmlns:mc="http://schemas.openxmlformats.org/markup-compatibility/2006">
              <mc:Choice xmlns:v="urn:schemas-microsoft-com:vml" Requires="v">
                <p:oleObj spid="_x0000_s32800" name="Equation" r:id="rId3" imgW="4578510" imgH="730469" progId="Equation.DSMT4">
                  <p:embed/>
                </p:oleObj>
              </mc:Choice>
              <mc:Fallback>
                <p:oleObj name="Equation" r:id="rId3" imgW="4578510" imgH="730469" progId="Equation.DSMT4">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7613" y="927100"/>
                        <a:ext cx="466566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36" name="Object 4">
            <a:extLst>
              <a:ext uri="{FF2B5EF4-FFF2-40B4-BE49-F238E27FC236}">
                <a16:creationId xmlns:a16="http://schemas.microsoft.com/office/drawing/2014/main" id="{EE665638-8B42-4F76-B649-0069DD5D50FE}"/>
              </a:ext>
            </a:extLst>
          </p:cNvPr>
          <p:cNvGraphicFramePr>
            <a:graphicFrameLocks/>
          </p:cNvGraphicFramePr>
          <p:nvPr/>
        </p:nvGraphicFramePr>
        <p:xfrm>
          <a:off x="5962650" y="908050"/>
          <a:ext cx="1670050" cy="827088"/>
        </p:xfrm>
        <a:graphic>
          <a:graphicData uri="http://schemas.openxmlformats.org/presentationml/2006/ole">
            <mc:AlternateContent xmlns:mc="http://schemas.openxmlformats.org/markup-compatibility/2006">
              <mc:Choice xmlns:v="urn:schemas-microsoft-com:vml" Requires="v">
                <p:oleObj spid="_x0000_s32801" name="Equation" r:id="rId5" imgW="1568257" imgH="730469" progId="Equation.DSMT4">
                  <p:embed/>
                </p:oleObj>
              </mc:Choice>
              <mc:Fallback>
                <p:oleObj name="Equation" r:id="rId5" imgW="1568257" imgH="730469" progId="Equation.DSMT4">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2650" y="908050"/>
                        <a:ext cx="1670050" cy="82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37" name="Object 5">
            <a:extLst>
              <a:ext uri="{FF2B5EF4-FFF2-40B4-BE49-F238E27FC236}">
                <a16:creationId xmlns:a16="http://schemas.microsoft.com/office/drawing/2014/main" id="{4A7F7132-E85D-4861-845A-C7B1FF480279}"/>
              </a:ext>
            </a:extLst>
          </p:cNvPr>
          <p:cNvGraphicFramePr>
            <a:graphicFrameLocks noChangeAspect="1"/>
          </p:cNvGraphicFramePr>
          <p:nvPr/>
        </p:nvGraphicFramePr>
        <p:xfrm>
          <a:off x="7727950" y="1063625"/>
          <a:ext cx="804863" cy="473075"/>
        </p:xfrm>
        <a:graphic>
          <a:graphicData uri="http://schemas.openxmlformats.org/presentationml/2006/ole">
            <mc:AlternateContent xmlns:mc="http://schemas.openxmlformats.org/markup-compatibility/2006">
              <mc:Choice xmlns:v="urn:schemas-microsoft-com:vml" Requires="v">
                <p:oleObj spid="_x0000_s32802" name="Equation" r:id="rId7" imgW="819113" imgH="368388" progId="Equation.DSMT4">
                  <p:embed/>
                </p:oleObj>
              </mc:Choice>
              <mc:Fallback>
                <p:oleObj name="Equation" r:id="rId7" imgW="819113" imgH="368388"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27950" y="1063625"/>
                        <a:ext cx="804863"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4038" name="Picture 6" descr="波前2">
            <a:extLst>
              <a:ext uri="{FF2B5EF4-FFF2-40B4-BE49-F238E27FC236}">
                <a16:creationId xmlns:a16="http://schemas.microsoft.com/office/drawing/2014/main" id="{762F14E7-376F-4A8A-ABAF-1811A8096858}"/>
              </a:ext>
            </a:extLst>
          </p:cNvPr>
          <p:cNvPicPr>
            <a:picLocks noChangeAspect="1" noChangeArrowheads="1"/>
          </p:cNvPicPr>
          <p:nvPr/>
        </p:nvPicPr>
        <p:blipFill>
          <a:blip r:embed="rId9">
            <a:clrChange>
              <a:clrFrom>
                <a:srgbClr val="336598"/>
              </a:clrFrom>
              <a:clrTo>
                <a:srgbClr val="336598">
                  <a:alpha val="0"/>
                </a:srgbClr>
              </a:clrTo>
            </a:clrChange>
            <a:extLst>
              <a:ext uri="{28A0092B-C50C-407E-A947-70E740481C1C}">
                <a14:useLocalDpi xmlns:a14="http://schemas.microsoft.com/office/drawing/2010/main" val="0"/>
              </a:ext>
            </a:extLst>
          </a:blip>
          <a:srcRect l="10106" t="10088" r="12421" b="12390"/>
          <a:stretch>
            <a:fillRect/>
          </a:stretch>
        </p:blipFill>
        <p:spPr bwMode="auto">
          <a:xfrm>
            <a:off x="5435600" y="3240088"/>
            <a:ext cx="3200400" cy="204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9" name="Rectangle 7">
            <a:extLst>
              <a:ext uri="{FF2B5EF4-FFF2-40B4-BE49-F238E27FC236}">
                <a16:creationId xmlns:a16="http://schemas.microsoft.com/office/drawing/2014/main" id="{24A9CA06-C290-49FD-9CF6-3C82F309108A}"/>
              </a:ext>
            </a:extLst>
          </p:cNvPr>
          <p:cNvSpPr>
            <a:spLocks noChangeArrowheads="1"/>
          </p:cNvSpPr>
          <p:nvPr/>
        </p:nvSpPr>
        <p:spPr bwMode="auto">
          <a:xfrm>
            <a:off x="193675" y="1830388"/>
            <a:ext cx="48371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30000"/>
              </a:spcBef>
            </a:pPr>
            <a:r>
              <a:rPr kumimoji="1" lang="zh-CN" altLang="en-US" sz="2800">
                <a:solidFill>
                  <a:srgbClr val="FFFF00"/>
                </a:solidFill>
                <a:latin typeface="宋体" panose="02010600030101010101" pitchFamily="2" charset="-122"/>
              </a:rPr>
              <a:t>三</a:t>
            </a:r>
            <a:r>
              <a:rPr kumimoji="1" lang="en-US" altLang="zh-CN" sz="2800">
                <a:solidFill>
                  <a:srgbClr val="FFFF00"/>
                </a:solidFill>
                <a:latin typeface="Times New Roman" panose="02020603050405020304" pitchFamily="18" charset="0"/>
              </a:rPr>
              <a:t>. </a:t>
            </a:r>
            <a:r>
              <a:rPr kumimoji="1" lang="zh-CN" altLang="en-US" sz="2800">
                <a:solidFill>
                  <a:srgbClr val="FFFF00"/>
                </a:solidFill>
                <a:latin typeface="宋体" panose="02010600030101010101" pitchFamily="2" charset="-122"/>
              </a:rPr>
              <a:t>平面波和球面波的振幅</a:t>
            </a:r>
            <a:endParaRPr kumimoji="1" lang="zh-CN" altLang="en-US">
              <a:solidFill>
                <a:srgbClr val="66FFFF"/>
              </a:solidFill>
              <a:latin typeface="宋体" panose="02010600030101010101" pitchFamily="2" charset="-122"/>
            </a:endParaRPr>
          </a:p>
        </p:txBody>
      </p:sp>
      <p:sp>
        <p:nvSpPr>
          <p:cNvPr id="44040" name="Rectangle 8">
            <a:extLst>
              <a:ext uri="{FF2B5EF4-FFF2-40B4-BE49-F238E27FC236}">
                <a16:creationId xmlns:a16="http://schemas.microsoft.com/office/drawing/2014/main" id="{F219B08F-F49F-401E-A117-A481DB8EE77A}"/>
              </a:ext>
            </a:extLst>
          </p:cNvPr>
          <p:cNvSpPr>
            <a:spLocks noChangeArrowheads="1"/>
          </p:cNvSpPr>
          <p:nvPr/>
        </p:nvSpPr>
        <p:spPr bwMode="auto">
          <a:xfrm>
            <a:off x="457200" y="2466975"/>
            <a:ext cx="1412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en-US" altLang="zh-CN">
                <a:solidFill>
                  <a:srgbClr val="66FFFF"/>
                </a:solidFill>
                <a:latin typeface="Times New Roman" panose="02020603050405020304" pitchFamily="18" charset="0"/>
              </a:rPr>
              <a:t>1. </a:t>
            </a:r>
            <a:r>
              <a:rPr kumimoji="1" lang="zh-CN" altLang="en-US">
                <a:solidFill>
                  <a:srgbClr val="66FFFF"/>
                </a:solidFill>
                <a:latin typeface="宋体" panose="02010600030101010101" pitchFamily="2" charset="-122"/>
              </a:rPr>
              <a:t>平面波</a:t>
            </a:r>
          </a:p>
        </p:txBody>
      </p:sp>
      <p:graphicFrame>
        <p:nvGraphicFramePr>
          <p:cNvPr id="44041" name="Object 9">
            <a:extLst>
              <a:ext uri="{FF2B5EF4-FFF2-40B4-BE49-F238E27FC236}">
                <a16:creationId xmlns:a16="http://schemas.microsoft.com/office/drawing/2014/main" id="{48D6E921-ACC3-41C5-8A9F-D83E0A8AABE6}"/>
              </a:ext>
            </a:extLst>
          </p:cNvPr>
          <p:cNvGraphicFramePr>
            <a:graphicFrameLocks noChangeAspect="1"/>
          </p:cNvGraphicFramePr>
          <p:nvPr/>
        </p:nvGraphicFramePr>
        <p:xfrm>
          <a:off x="6273800" y="4505325"/>
          <a:ext cx="374650" cy="479425"/>
        </p:xfrm>
        <a:graphic>
          <a:graphicData uri="http://schemas.openxmlformats.org/presentationml/2006/ole">
            <mc:AlternateContent xmlns:mc="http://schemas.openxmlformats.org/markup-compatibility/2006">
              <mc:Choice xmlns:v="urn:schemas-microsoft-com:vml" Requires="v">
                <p:oleObj spid="_x0000_s32803" name="Equation" r:id="rId10" imgW="63656" imgH="120869" progId="Equation.DSMT4">
                  <p:embed/>
                </p:oleObj>
              </mc:Choice>
              <mc:Fallback>
                <p:oleObj name="Equation" r:id="rId10" imgW="63656" imgH="120869" progId="Equation.DSMT4">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73800" y="4505325"/>
                        <a:ext cx="37465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2" name="Object 10">
            <a:extLst>
              <a:ext uri="{FF2B5EF4-FFF2-40B4-BE49-F238E27FC236}">
                <a16:creationId xmlns:a16="http://schemas.microsoft.com/office/drawing/2014/main" id="{F62172C3-F812-42D5-859C-3DBF825F49A6}"/>
              </a:ext>
            </a:extLst>
          </p:cNvPr>
          <p:cNvGraphicFramePr>
            <a:graphicFrameLocks noChangeAspect="1"/>
          </p:cNvGraphicFramePr>
          <p:nvPr/>
        </p:nvGraphicFramePr>
        <p:xfrm>
          <a:off x="6915150" y="4532313"/>
          <a:ext cx="349250" cy="414337"/>
        </p:xfrm>
        <a:graphic>
          <a:graphicData uri="http://schemas.openxmlformats.org/presentationml/2006/ole">
            <mc:AlternateContent xmlns:mc="http://schemas.openxmlformats.org/markup-compatibility/2006">
              <mc:Choice xmlns:v="urn:schemas-microsoft-com:vml" Requires="v">
                <p:oleObj spid="_x0000_s32804" name="Equation" r:id="rId12" imgW="82595" imgH="120869" progId="Equation.DSMT4">
                  <p:embed/>
                </p:oleObj>
              </mc:Choice>
              <mc:Fallback>
                <p:oleObj name="Equation" r:id="rId12" imgW="82595" imgH="120869" progId="Equation.DSMT4">
                  <p:embed/>
                  <p:pic>
                    <p:nvPicPr>
                      <p:cNvPr id="0"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15150" y="4532313"/>
                        <a:ext cx="349250" cy="4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4043" name="Group 11">
            <a:extLst>
              <a:ext uri="{FF2B5EF4-FFF2-40B4-BE49-F238E27FC236}">
                <a16:creationId xmlns:a16="http://schemas.microsoft.com/office/drawing/2014/main" id="{F3E8915A-B3A5-4A1E-B2BE-F0120B0BA4FF}"/>
              </a:ext>
            </a:extLst>
          </p:cNvPr>
          <p:cNvGrpSpPr>
            <a:grpSpLocks/>
          </p:cNvGrpSpPr>
          <p:nvPr/>
        </p:nvGrpSpPr>
        <p:grpSpPr bwMode="auto">
          <a:xfrm>
            <a:off x="6538913" y="2636838"/>
            <a:ext cx="985837" cy="452437"/>
            <a:chOff x="4275" y="1107"/>
            <a:chExt cx="621" cy="285"/>
          </a:xfrm>
        </p:grpSpPr>
        <p:graphicFrame>
          <p:nvGraphicFramePr>
            <p:cNvPr id="32788" name="Object 12">
              <a:extLst>
                <a:ext uri="{FF2B5EF4-FFF2-40B4-BE49-F238E27FC236}">
                  <a16:creationId xmlns:a16="http://schemas.microsoft.com/office/drawing/2014/main" id="{2200FA7D-D778-4158-A42C-B3AF80401C68}"/>
                </a:ext>
              </a:extLst>
            </p:cNvPr>
            <p:cNvGraphicFramePr>
              <a:graphicFrameLocks noChangeAspect="1"/>
            </p:cNvGraphicFramePr>
            <p:nvPr/>
          </p:nvGraphicFramePr>
          <p:xfrm>
            <a:off x="4608" y="1107"/>
            <a:ext cx="288" cy="285"/>
          </p:xfrm>
          <a:graphic>
            <a:graphicData uri="http://schemas.openxmlformats.org/presentationml/2006/ole">
              <mc:AlternateContent xmlns:mc="http://schemas.openxmlformats.org/markup-compatibility/2006">
                <mc:Choice xmlns:v="urn:schemas-microsoft-com:vml" Requires="v">
                  <p:oleObj spid="_x0000_s32805" name="Equation" r:id="rId14" imgW="25252" imgH="63588" progId="Equation.DSMT4">
                    <p:embed/>
                  </p:oleObj>
                </mc:Choice>
                <mc:Fallback>
                  <p:oleObj name="Equation" r:id="rId14" imgW="25252" imgH="63588" progId="Equation.DSMT4">
                    <p:embed/>
                    <p:pic>
                      <p:nvPicPr>
                        <p:cNvPr id="0"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08" y="1107"/>
                          <a:ext cx="288"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89" name="Line 13">
              <a:extLst>
                <a:ext uri="{FF2B5EF4-FFF2-40B4-BE49-F238E27FC236}">
                  <a16:creationId xmlns:a16="http://schemas.microsoft.com/office/drawing/2014/main" id="{EA36738E-41A0-4717-92A3-E3C79A625D00}"/>
                </a:ext>
              </a:extLst>
            </p:cNvPr>
            <p:cNvSpPr>
              <a:spLocks noChangeShapeType="1"/>
            </p:cNvSpPr>
            <p:nvPr/>
          </p:nvSpPr>
          <p:spPr bwMode="auto">
            <a:xfrm>
              <a:off x="4275" y="1248"/>
              <a:ext cx="333" cy="0"/>
            </a:xfrm>
            <a:prstGeom prst="line">
              <a:avLst/>
            </a:prstGeom>
            <a:noFill/>
            <a:ln w="28575">
              <a:solidFill>
                <a:srgbClr val="00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4046" name="Rectangle 14">
            <a:extLst>
              <a:ext uri="{FF2B5EF4-FFF2-40B4-BE49-F238E27FC236}">
                <a16:creationId xmlns:a16="http://schemas.microsoft.com/office/drawing/2014/main" id="{0A801AB9-1E63-4328-ACD9-F5340CA90E30}"/>
              </a:ext>
            </a:extLst>
          </p:cNvPr>
          <p:cNvSpPr>
            <a:spLocks noChangeArrowheads="1"/>
          </p:cNvSpPr>
          <p:nvPr/>
        </p:nvSpPr>
        <p:spPr bwMode="auto">
          <a:xfrm>
            <a:off x="3903663" y="1871663"/>
            <a:ext cx="2900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a:solidFill>
                  <a:schemeClr val="tx1"/>
                </a:solidFill>
                <a:latin typeface="Times New Roman" panose="02020603050405020304" pitchFamily="18" charset="0"/>
              </a:rPr>
              <a:t> </a:t>
            </a:r>
            <a:r>
              <a:rPr kumimoji="1" lang="zh-CN" altLang="en-US">
                <a:solidFill>
                  <a:srgbClr val="66FFFF"/>
                </a:solidFill>
                <a:latin typeface="Times New Roman" panose="02020603050405020304" pitchFamily="18" charset="0"/>
              </a:rPr>
              <a:t>（</a:t>
            </a:r>
            <a:r>
              <a:rPr kumimoji="1" lang="zh-CN" altLang="en-US">
                <a:solidFill>
                  <a:srgbClr val="66FFFF"/>
                </a:solidFill>
                <a:latin typeface="Times New Roman" panose="02020603050405020304" pitchFamily="18" charset="0"/>
                <a:ea typeface="楷体_GB2312" pitchFamily="49" charset="-122"/>
              </a:rPr>
              <a:t>不吸收能量</a:t>
            </a:r>
            <a:r>
              <a:rPr kumimoji="1" lang="zh-CN" altLang="en-US">
                <a:solidFill>
                  <a:srgbClr val="66FFFF"/>
                </a:solidFill>
                <a:latin typeface="Times New Roman" panose="02020603050405020304" pitchFamily="18" charset="0"/>
              </a:rPr>
              <a:t>）</a:t>
            </a:r>
          </a:p>
        </p:txBody>
      </p:sp>
      <p:graphicFrame>
        <p:nvGraphicFramePr>
          <p:cNvPr id="44047" name="Object 15">
            <a:extLst>
              <a:ext uri="{FF2B5EF4-FFF2-40B4-BE49-F238E27FC236}">
                <a16:creationId xmlns:a16="http://schemas.microsoft.com/office/drawing/2014/main" id="{AC65959B-910F-4720-8340-DC9B704CBCB7}"/>
              </a:ext>
            </a:extLst>
          </p:cNvPr>
          <p:cNvGraphicFramePr>
            <a:graphicFrameLocks/>
          </p:cNvGraphicFramePr>
          <p:nvPr/>
        </p:nvGraphicFramePr>
        <p:xfrm>
          <a:off x="2771775" y="4664075"/>
          <a:ext cx="1104900" cy="420688"/>
        </p:xfrm>
        <a:graphic>
          <a:graphicData uri="http://schemas.openxmlformats.org/presentationml/2006/ole">
            <mc:AlternateContent xmlns:mc="http://schemas.openxmlformats.org/markup-compatibility/2006">
              <mc:Choice xmlns:v="urn:schemas-microsoft-com:vml" Requires="v">
                <p:oleObj spid="_x0000_s32806" name="Equation" r:id="rId16" imgW="1009555" imgH="317412" progId="Equation.DSMT4">
                  <p:embed/>
                </p:oleObj>
              </mc:Choice>
              <mc:Fallback>
                <p:oleObj name="Equation" r:id="rId16" imgW="1009555" imgH="317412" progId="Equation.DSMT4">
                  <p:embed/>
                  <p:pic>
                    <p:nvPicPr>
                      <p:cNvPr id="0" name="Object 15"/>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71775" y="4664075"/>
                        <a:ext cx="1104900"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8" name="Object 16">
            <a:extLst>
              <a:ext uri="{FF2B5EF4-FFF2-40B4-BE49-F238E27FC236}">
                <a16:creationId xmlns:a16="http://schemas.microsoft.com/office/drawing/2014/main" id="{73AA828F-E450-466C-AD85-EB3B21F6DC31}"/>
              </a:ext>
            </a:extLst>
          </p:cNvPr>
          <p:cNvGraphicFramePr>
            <a:graphicFrameLocks/>
          </p:cNvGraphicFramePr>
          <p:nvPr/>
        </p:nvGraphicFramePr>
        <p:xfrm>
          <a:off x="2843213" y="5373688"/>
          <a:ext cx="1036637" cy="417512"/>
        </p:xfrm>
        <a:graphic>
          <a:graphicData uri="http://schemas.openxmlformats.org/presentationml/2006/ole">
            <mc:AlternateContent xmlns:mc="http://schemas.openxmlformats.org/markup-compatibility/2006">
              <mc:Choice xmlns:v="urn:schemas-microsoft-com:vml" Requires="v">
                <p:oleObj spid="_x0000_s32807" name="Equation" r:id="rId18" imgW="939586" imgH="317412" progId="Equation.DSMT4">
                  <p:embed/>
                </p:oleObj>
              </mc:Choice>
              <mc:Fallback>
                <p:oleObj name="Equation" r:id="rId18" imgW="939586" imgH="317412" progId="Equation.DSMT4">
                  <p:embed/>
                  <p:pic>
                    <p:nvPicPr>
                      <p:cNvPr id="0" name="Object 16"/>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43213" y="5373688"/>
                        <a:ext cx="1036637" cy="417512"/>
                      </a:xfrm>
                      <a:prstGeom prst="rect">
                        <a:avLst/>
                      </a:prstGeom>
                      <a:noFill/>
                      <a:ln w="9525">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49" name="Text Box 17">
            <a:extLst>
              <a:ext uri="{FF2B5EF4-FFF2-40B4-BE49-F238E27FC236}">
                <a16:creationId xmlns:a16="http://schemas.microsoft.com/office/drawing/2014/main" id="{AAA3378C-26DD-4391-B5B1-FC7980C4975A}"/>
              </a:ext>
            </a:extLst>
          </p:cNvPr>
          <p:cNvSpPr txBox="1">
            <a:spLocks noChangeArrowheads="1"/>
          </p:cNvSpPr>
          <p:nvPr/>
        </p:nvSpPr>
        <p:spPr bwMode="auto">
          <a:xfrm>
            <a:off x="730250" y="4608513"/>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Bookman Old Style" panose="02050604050505020204" pitchFamily="18" charset="0"/>
              </a:rPr>
              <a:t>由</a:t>
            </a:r>
          </a:p>
        </p:txBody>
      </p:sp>
      <p:sp>
        <p:nvSpPr>
          <p:cNvPr id="44050" name="Text Box 18">
            <a:extLst>
              <a:ext uri="{FF2B5EF4-FFF2-40B4-BE49-F238E27FC236}">
                <a16:creationId xmlns:a16="http://schemas.microsoft.com/office/drawing/2014/main" id="{3E973F01-5B94-4F69-851D-5DAD9D76140D}"/>
              </a:ext>
            </a:extLst>
          </p:cNvPr>
          <p:cNvSpPr txBox="1">
            <a:spLocks noChangeArrowheads="1"/>
          </p:cNvSpPr>
          <p:nvPr/>
        </p:nvSpPr>
        <p:spPr bwMode="auto">
          <a:xfrm>
            <a:off x="755650" y="5348288"/>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Bookman Old Style" panose="02050604050505020204" pitchFamily="18" charset="0"/>
              </a:rPr>
              <a:t>得</a:t>
            </a:r>
          </a:p>
        </p:txBody>
      </p:sp>
      <p:graphicFrame>
        <p:nvGraphicFramePr>
          <p:cNvPr id="44051" name="Object 19">
            <a:extLst>
              <a:ext uri="{FF2B5EF4-FFF2-40B4-BE49-F238E27FC236}">
                <a16:creationId xmlns:a16="http://schemas.microsoft.com/office/drawing/2014/main" id="{44722999-7930-4DD5-9A13-83F96D44C98B}"/>
              </a:ext>
            </a:extLst>
          </p:cNvPr>
          <p:cNvGraphicFramePr>
            <a:graphicFrameLocks/>
          </p:cNvGraphicFramePr>
          <p:nvPr/>
        </p:nvGraphicFramePr>
        <p:xfrm>
          <a:off x="858838" y="2921000"/>
          <a:ext cx="4249737" cy="741363"/>
        </p:xfrm>
        <a:graphic>
          <a:graphicData uri="http://schemas.openxmlformats.org/presentationml/2006/ole">
            <mc:AlternateContent xmlns:mc="http://schemas.openxmlformats.org/markup-compatibility/2006">
              <mc:Choice xmlns:v="urn:schemas-microsoft-com:vml" Requires="v">
                <p:oleObj spid="_x0000_s32808" name="Equation" r:id="rId20" imgW="4140282" imgH="730469" progId="Equation.DSMT4">
                  <p:embed/>
                </p:oleObj>
              </mc:Choice>
              <mc:Fallback>
                <p:oleObj name="Equation" r:id="rId20" imgW="4140282" imgH="730469" progId="Equation.DSMT4">
                  <p:embed/>
                  <p:pic>
                    <p:nvPicPr>
                      <p:cNvPr id="0" name="Object 19"/>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58838" y="2921000"/>
                        <a:ext cx="424973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52" name="Object 20">
            <a:extLst>
              <a:ext uri="{FF2B5EF4-FFF2-40B4-BE49-F238E27FC236}">
                <a16:creationId xmlns:a16="http://schemas.microsoft.com/office/drawing/2014/main" id="{54C38196-1958-4378-8342-E003D659E6C3}"/>
              </a:ext>
            </a:extLst>
          </p:cNvPr>
          <p:cNvGraphicFramePr>
            <a:graphicFrameLocks/>
          </p:cNvGraphicFramePr>
          <p:nvPr/>
        </p:nvGraphicFramePr>
        <p:xfrm>
          <a:off x="858838" y="3744913"/>
          <a:ext cx="4408487" cy="777875"/>
        </p:xfrm>
        <a:graphic>
          <a:graphicData uri="http://schemas.openxmlformats.org/presentationml/2006/ole">
            <mc:AlternateContent xmlns:mc="http://schemas.openxmlformats.org/markup-compatibility/2006">
              <mc:Choice xmlns:v="urn:schemas-microsoft-com:vml" Requires="v">
                <p:oleObj spid="_x0000_s32809" name="Equation" r:id="rId22" imgW="4311786" imgH="730469" progId="Equation.DSMT4">
                  <p:embed/>
                </p:oleObj>
              </mc:Choice>
              <mc:Fallback>
                <p:oleObj name="Equation" r:id="rId22" imgW="4311786" imgH="730469" progId="Equation.DSMT4">
                  <p:embed/>
                  <p:pic>
                    <p:nvPicPr>
                      <p:cNvPr id="0" name="Object 20"/>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58838" y="3744913"/>
                        <a:ext cx="4408487"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53" name="Rectangle 21">
            <a:extLst>
              <a:ext uri="{FF2B5EF4-FFF2-40B4-BE49-F238E27FC236}">
                <a16:creationId xmlns:a16="http://schemas.microsoft.com/office/drawing/2014/main" id="{9F01BD07-EB1C-43A1-A28C-1FF5D4072CBE}"/>
              </a:ext>
            </a:extLst>
          </p:cNvPr>
          <p:cNvSpPr>
            <a:spLocks noChangeArrowheads="1"/>
          </p:cNvSpPr>
          <p:nvPr/>
        </p:nvSpPr>
        <p:spPr bwMode="auto">
          <a:xfrm>
            <a:off x="735013" y="5903913"/>
            <a:ext cx="777716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a:latin typeface="楷体_GB2312" pitchFamily="49" charset="-122"/>
                <a:ea typeface="楷体_GB2312" pitchFamily="49" charset="-122"/>
              </a:rPr>
              <a:t>这表明平面波在媒质不吸收的情况下</a:t>
            </a:r>
            <a:r>
              <a:rPr kumimoji="1" lang="en-US" altLang="zh-CN">
                <a:latin typeface="楷体_GB2312" pitchFamily="49" charset="-122"/>
                <a:ea typeface="楷体_GB2312" pitchFamily="49" charset="-122"/>
              </a:rPr>
              <a:t>, </a:t>
            </a:r>
            <a:r>
              <a:rPr kumimoji="1" lang="zh-CN" altLang="en-US">
                <a:latin typeface="楷体_GB2312" pitchFamily="49" charset="-122"/>
                <a:ea typeface="楷体_GB2312" pitchFamily="49" charset="-122"/>
              </a:rPr>
              <a:t>振幅不变。</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iterate type="wd">
                                    <p:tmPct val="100000"/>
                                  </p:iterate>
                                  <p:childTnLst>
                                    <p:set>
                                      <p:cBhvr>
                                        <p:cTn id="6" dur="1" fill="hold">
                                          <p:stCondLst>
                                            <p:cond delay="0"/>
                                          </p:stCondLst>
                                        </p:cTn>
                                        <p:tgtEl>
                                          <p:spTgt spid="44034"/>
                                        </p:tgtEl>
                                        <p:attrNameLst>
                                          <p:attrName>style.visibility</p:attrName>
                                        </p:attrNameLst>
                                      </p:cBhvr>
                                      <p:to>
                                        <p:strVal val="visible"/>
                                      </p:to>
                                    </p:set>
                                    <p:anim calcmode="lin" valueType="num">
                                      <p:cBhvr>
                                        <p:cTn id="7" dur="300" fill="hold"/>
                                        <p:tgtEl>
                                          <p:spTgt spid="44034"/>
                                        </p:tgtEl>
                                        <p:attrNameLst>
                                          <p:attrName>ppt_w</p:attrName>
                                        </p:attrNameLst>
                                      </p:cBhvr>
                                      <p:tavLst>
                                        <p:tav tm="0">
                                          <p:val>
                                            <p:fltVal val="0"/>
                                          </p:val>
                                        </p:tav>
                                        <p:tav tm="100000">
                                          <p:val>
                                            <p:strVal val="#ppt_w"/>
                                          </p:val>
                                        </p:tav>
                                      </p:tavLst>
                                    </p:anim>
                                    <p:anim calcmode="lin" valueType="num">
                                      <p:cBhvr>
                                        <p:cTn id="8" dur="300" fill="hold"/>
                                        <p:tgtEl>
                                          <p:spTgt spid="44034"/>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44035"/>
                                        </p:tgtEl>
                                        <p:attrNameLst>
                                          <p:attrName>style.visibility</p:attrName>
                                        </p:attrNameLst>
                                      </p:cBhvr>
                                      <p:to>
                                        <p:strVal val="visible"/>
                                      </p:to>
                                    </p:set>
                                    <p:animEffect transition="in" filter="wipe(left)">
                                      <p:cBhvr>
                                        <p:cTn id="13" dur="500"/>
                                        <p:tgtEl>
                                          <p:spTgt spid="4403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2" fill="hold" nodeType="clickEffect">
                                  <p:stCondLst>
                                    <p:cond delay="0"/>
                                  </p:stCondLst>
                                  <p:childTnLst>
                                    <p:set>
                                      <p:cBhvr>
                                        <p:cTn id="17" dur="1" fill="hold">
                                          <p:stCondLst>
                                            <p:cond delay="0"/>
                                          </p:stCondLst>
                                        </p:cTn>
                                        <p:tgtEl>
                                          <p:spTgt spid="44036"/>
                                        </p:tgtEl>
                                        <p:attrNameLst>
                                          <p:attrName>style.visibility</p:attrName>
                                        </p:attrNameLst>
                                      </p:cBhvr>
                                      <p:to>
                                        <p:strVal val="visible"/>
                                      </p:to>
                                    </p:set>
                                    <p:animEffect transition="in" filter="slide(fromRight)">
                                      <p:cBhvr>
                                        <p:cTn id="18" dur="500"/>
                                        <p:tgtEl>
                                          <p:spTgt spid="4403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4403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4039"/>
                                        </p:tgtEl>
                                        <p:attrNameLst>
                                          <p:attrName>style.visibility</p:attrName>
                                        </p:attrNameLst>
                                      </p:cBhvr>
                                      <p:to>
                                        <p:strVal val="visible"/>
                                      </p:to>
                                    </p:set>
                                    <p:animEffect transition="in" filter="wipe(left)">
                                      <p:cBhvr>
                                        <p:cTn id="27" dur="500"/>
                                        <p:tgtEl>
                                          <p:spTgt spid="4403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4046"/>
                                        </p:tgtEl>
                                        <p:attrNameLst>
                                          <p:attrName>style.visibility</p:attrName>
                                        </p:attrNameLst>
                                      </p:cBhvr>
                                      <p:to>
                                        <p:strVal val="visible"/>
                                      </p:to>
                                    </p:set>
                                    <p:animEffect transition="in" filter="wipe(left)">
                                      <p:cBhvr>
                                        <p:cTn id="32" dur="500"/>
                                        <p:tgtEl>
                                          <p:spTgt spid="4404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4040"/>
                                        </p:tgtEl>
                                        <p:attrNameLst>
                                          <p:attrName>style.visibility</p:attrName>
                                        </p:attrNameLst>
                                      </p:cBhvr>
                                      <p:to>
                                        <p:strVal val="visible"/>
                                      </p:to>
                                    </p:set>
                                    <p:animEffect transition="in" filter="wipe(left)">
                                      <p:cBhvr>
                                        <p:cTn id="37" dur="500"/>
                                        <p:tgtEl>
                                          <p:spTgt spid="4404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4038"/>
                                        </p:tgtEl>
                                        <p:attrNameLst>
                                          <p:attrName>style.visibility</p:attrName>
                                        </p:attrNameLst>
                                      </p:cBhvr>
                                      <p:to>
                                        <p:strVal val="visible"/>
                                      </p:to>
                                    </p:set>
                                    <p:animEffect transition="in" filter="wipe(left)">
                                      <p:cBhvr>
                                        <p:cTn id="42" dur="500"/>
                                        <p:tgtEl>
                                          <p:spTgt spid="4403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44043"/>
                                        </p:tgtEl>
                                        <p:attrNameLst>
                                          <p:attrName>style.visibility</p:attrName>
                                        </p:attrNameLst>
                                      </p:cBhvr>
                                      <p:to>
                                        <p:strVal val="visible"/>
                                      </p:to>
                                    </p:set>
                                    <p:animEffect transition="in" filter="wipe(left)">
                                      <p:cBhvr>
                                        <p:cTn id="47" dur="500"/>
                                        <p:tgtEl>
                                          <p:spTgt spid="4404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4" fill="hold" nodeType="clickEffect">
                                  <p:stCondLst>
                                    <p:cond delay="0"/>
                                  </p:stCondLst>
                                  <p:childTnLst>
                                    <p:set>
                                      <p:cBhvr>
                                        <p:cTn id="51" dur="1" fill="hold">
                                          <p:stCondLst>
                                            <p:cond delay="0"/>
                                          </p:stCondLst>
                                        </p:cTn>
                                        <p:tgtEl>
                                          <p:spTgt spid="44041"/>
                                        </p:tgtEl>
                                        <p:attrNameLst>
                                          <p:attrName>style.visibility</p:attrName>
                                        </p:attrNameLst>
                                      </p:cBhvr>
                                      <p:to>
                                        <p:strVal val="visible"/>
                                      </p:to>
                                    </p:set>
                                    <p:anim calcmode="lin" valueType="num">
                                      <p:cBhvr additive="base">
                                        <p:cTn id="52" dur="500" fill="hold"/>
                                        <p:tgtEl>
                                          <p:spTgt spid="44041"/>
                                        </p:tgtEl>
                                        <p:attrNameLst>
                                          <p:attrName>ppt_x</p:attrName>
                                        </p:attrNameLst>
                                      </p:cBhvr>
                                      <p:tavLst>
                                        <p:tav tm="0">
                                          <p:val>
                                            <p:strVal val="#ppt_x"/>
                                          </p:val>
                                        </p:tav>
                                        <p:tav tm="100000">
                                          <p:val>
                                            <p:strVal val="#ppt_x"/>
                                          </p:val>
                                        </p:tav>
                                      </p:tavLst>
                                    </p:anim>
                                    <p:anim calcmode="lin" valueType="num">
                                      <p:cBhvr additive="base">
                                        <p:cTn id="53" dur="500" fill="hold"/>
                                        <p:tgtEl>
                                          <p:spTgt spid="44041"/>
                                        </p:tgtEl>
                                        <p:attrNameLst>
                                          <p:attrName>ppt_y</p:attrName>
                                        </p:attrNameLst>
                                      </p:cBhvr>
                                      <p:tavLst>
                                        <p:tav tm="0">
                                          <p:val>
                                            <p:strVal val="1+#ppt_h/2"/>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4" fill="hold" nodeType="clickEffect">
                                  <p:stCondLst>
                                    <p:cond delay="0"/>
                                  </p:stCondLst>
                                  <p:childTnLst>
                                    <p:set>
                                      <p:cBhvr>
                                        <p:cTn id="57" dur="1" fill="hold">
                                          <p:stCondLst>
                                            <p:cond delay="0"/>
                                          </p:stCondLst>
                                        </p:cTn>
                                        <p:tgtEl>
                                          <p:spTgt spid="44042"/>
                                        </p:tgtEl>
                                        <p:attrNameLst>
                                          <p:attrName>style.visibility</p:attrName>
                                        </p:attrNameLst>
                                      </p:cBhvr>
                                      <p:to>
                                        <p:strVal val="visible"/>
                                      </p:to>
                                    </p:set>
                                    <p:anim calcmode="lin" valueType="num">
                                      <p:cBhvr additive="base">
                                        <p:cTn id="58" dur="500" fill="hold"/>
                                        <p:tgtEl>
                                          <p:spTgt spid="44042"/>
                                        </p:tgtEl>
                                        <p:attrNameLst>
                                          <p:attrName>ppt_x</p:attrName>
                                        </p:attrNameLst>
                                      </p:cBhvr>
                                      <p:tavLst>
                                        <p:tav tm="0">
                                          <p:val>
                                            <p:strVal val="#ppt_x"/>
                                          </p:val>
                                        </p:tav>
                                        <p:tav tm="100000">
                                          <p:val>
                                            <p:strVal val="#ppt_x"/>
                                          </p:val>
                                        </p:tav>
                                      </p:tavLst>
                                    </p:anim>
                                    <p:anim calcmode="lin" valueType="num">
                                      <p:cBhvr additive="base">
                                        <p:cTn id="59" dur="500" fill="hold"/>
                                        <p:tgtEl>
                                          <p:spTgt spid="44042"/>
                                        </p:tgtEl>
                                        <p:attrNameLst>
                                          <p:attrName>ppt_y</p:attrName>
                                        </p:attrNameLst>
                                      </p:cBhvr>
                                      <p:tavLst>
                                        <p:tav tm="0">
                                          <p:val>
                                            <p:strVal val="1+#ppt_h/2"/>
                                          </p:val>
                                        </p:tav>
                                        <p:tav tm="100000">
                                          <p:val>
                                            <p:strVal val="#ppt_y"/>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44051"/>
                                        </p:tgtEl>
                                        <p:attrNameLst>
                                          <p:attrName>style.visibility</p:attrName>
                                        </p:attrNameLst>
                                      </p:cBhvr>
                                      <p:to>
                                        <p:strVal val="visible"/>
                                      </p:to>
                                    </p:set>
                                    <p:animEffect transition="in" filter="wipe(left)">
                                      <p:cBhvr>
                                        <p:cTn id="64" dur="500"/>
                                        <p:tgtEl>
                                          <p:spTgt spid="4405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44052"/>
                                        </p:tgtEl>
                                        <p:attrNameLst>
                                          <p:attrName>style.visibility</p:attrName>
                                        </p:attrNameLst>
                                      </p:cBhvr>
                                      <p:to>
                                        <p:strVal val="visible"/>
                                      </p:to>
                                    </p:set>
                                    <p:animEffect transition="in" filter="wipe(left)">
                                      <p:cBhvr>
                                        <p:cTn id="69" dur="500"/>
                                        <p:tgtEl>
                                          <p:spTgt spid="4405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grpId="0" nodeType="clickEffect">
                                  <p:stCondLst>
                                    <p:cond delay="0"/>
                                  </p:stCondLst>
                                  <p:childTnLst>
                                    <p:set>
                                      <p:cBhvr>
                                        <p:cTn id="73" dur="1" fill="hold">
                                          <p:stCondLst>
                                            <p:cond delay="499"/>
                                          </p:stCondLst>
                                        </p:cTn>
                                        <p:tgtEl>
                                          <p:spTgt spid="44049"/>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44047"/>
                                        </p:tgtEl>
                                        <p:attrNameLst>
                                          <p:attrName>style.visibility</p:attrName>
                                        </p:attrNameLst>
                                      </p:cBhvr>
                                      <p:to>
                                        <p:strVal val="visible"/>
                                      </p:to>
                                    </p:set>
                                    <p:animEffect transition="in" filter="wipe(left)">
                                      <p:cBhvr>
                                        <p:cTn id="78" dur="500"/>
                                        <p:tgtEl>
                                          <p:spTgt spid="44047"/>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44050"/>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44048"/>
                                        </p:tgtEl>
                                        <p:attrNameLst>
                                          <p:attrName>style.visibility</p:attrName>
                                        </p:attrNameLst>
                                      </p:cBhvr>
                                      <p:to>
                                        <p:strVal val="visible"/>
                                      </p:to>
                                    </p:set>
                                    <p:animEffect transition="in" filter="wipe(left)">
                                      <p:cBhvr>
                                        <p:cTn id="87" dur="500"/>
                                        <p:tgtEl>
                                          <p:spTgt spid="44048"/>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iterate type="wd">
                                    <p:tmPct val="100000"/>
                                  </p:iterate>
                                  <p:childTnLst>
                                    <p:set>
                                      <p:cBhvr>
                                        <p:cTn id="91" dur="1" fill="hold">
                                          <p:stCondLst>
                                            <p:cond delay="0"/>
                                          </p:stCondLst>
                                        </p:cTn>
                                        <p:tgtEl>
                                          <p:spTgt spid="44053"/>
                                        </p:tgtEl>
                                        <p:attrNameLst>
                                          <p:attrName>style.visibility</p:attrName>
                                        </p:attrNameLst>
                                      </p:cBhvr>
                                      <p:to>
                                        <p:strVal val="visible"/>
                                      </p:to>
                                    </p:set>
                                    <p:animEffect transition="in" filter="wipe(left)">
                                      <p:cBhvr>
                                        <p:cTn id="92" dur="300"/>
                                        <p:tgtEl>
                                          <p:spTgt spid="44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autoUpdateAnimBg="0"/>
      <p:bldP spid="44039" grpId="0" autoUpdateAnimBg="0"/>
      <p:bldP spid="44040" grpId="0" autoUpdateAnimBg="0"/>
      <p:bldP spid="44046" grpId="0" autoUpdateAnimBg="0"/>
      <p:bldP spid="44049" grpId="0" autoUpdateAnimBg="0"/>
      <p:bldP spid="44050" grpId="0" autoUpdateAnimBg="0"/>
      <p:bldP spid="44053"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a:extLst>
              <a:ext uri="{FF2B5EF4-FFF2-40B4-BE49-F238E27FC236}">
                <a16:creationId xmlns:a16="http://schemas.microsoft.com/office/drawing/2014/main" id="{41980C6B-61FA-44C5-B504-6A32E0E84E3C}"/>
              </a:ext>
            </a:extLst>
          </p:cNvPr>
          <p:cNvSpPr txBox="1">
            <a:spLocks noChangeArrowheads="1"/>
          </p:cNvSpPr>
          <p:nvPr/>
        </p:nvSpPr>
        <p:spPr bwMode="auto">
          <a:xfrm>
            <a:off x="6151563" y="584200"/>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kumimoji="1" lang="zh-CN" altLang="zh-CN">
              <a:solidFill>
                <a:schemeClr val="tx1"/>
              </a:solidFill>
              <a:latin typeface="Times New Roman" panose="02020603050405020304" pitchFamily="18" charset="0"/>
            </a:endParaRPr>
          </a:p>
        </p:txBody>
      </p:sp>
      <p:sp>
        <p:nvSpPr>
          <p:cNvPr id="45059" name="Rectangle 3">
            <a:extLst>
              <a:ext uri="{FF2B5EF4-FFF2-40B4-BE49-F238E27FC236}">
                <a16:creationId xmlns:a16="http://schemas.microsoft.com/office/drawing/2014/main" id="{0CECE4FF-DAC1-4099-AB52-1D5C99D2F072}"/>
              </a:ext>
            </a:extLst>
          </p:cNvPr>
          <p:cNvSpPr>
            <a:spLocks noChangeArrowheads="1"/>
          </p:cNvSpPr>
          <p:nvPr/>
        </p:nvSpPr>
        <p:spPr bwMode="auto">
          <a:xfrm>
            <a:off x="468313" y="404813"/>
            <a:ext cx="1412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en-US" altLang="zh-CN">
                <a:solidFill>
                  <a:srgbClr val="66FFFF"/>
                </a:solidFill>
                <a:latin typeface="Times New Roman" panose="02020603050405020304" pitchFamily="18" charset="0"/>
              </a:rPr>
              <a:t>2. </a:t>
            </a:r>
            <a:r>
              <a:rPr kumimoji="1" lang="zh-CN" altLang="en-US">
                <a:solidFill>
                  <a:srgbClr val="66FFFF"/>
                </a:solidFill>
                <a:latin typeface="宋体" panose="02010600030101010101" pitchFamily="2" charset="-122"/>
              </a:rPr>
              <a:t>球面波</a:t>
            </a:r>
          </a:p>
        </p:txBody>
      </p:sp>
      <p:graphicFrame>
        <p:nvGraphicFramePr>
          <p:cNvPr id="45060" name="Object 4">
            <a:extLst>
              <a:ext uri="{FF2B5EF4-FFF2-40B4-BE49-F238E27FC236}">
                <a16:creationId xmlns:a16="http://schemas.microsoft.com/office/drawing/2014/main" id="{CA507D95-91DE-4680-856B-F36F6A134186}"/>
              </a:ext>
            </a:extLst>
          </p:cNvPr>
          <p:cNvGraphicFramePr>
            <a:graphicFrameLocks/>
          </p:cNvGraphicFramePr>
          <p:nvPr/>
        </p:nvGraphicFramePr>
        <p:xfrm>
          <a:off x="1500188" y="957263"/>
          <a:ext cx="3663950" cy="758825"/>
        </p:xfrm>
        <a:graphic>
          <a:graphicData uri="http://schemas.openxmlformats.org/presentationml/2006/ole">
            <mc:AlternateContent xmlns:mc="http://schemas.openxmlformats.org/markup-compatibility/2006">
              <mc:Choice xmlns:v="urn:schemas-microsoft-com:vml" Requires="v">
                <p:oleObj spid="_x0000_s33829" name="Equation" r:id="rId3" imgW="3562116" imgH="730469" progId="Equation.DSMT4">
                  <p:embed/>
                </p:oleObj>
              </mc:Choice>
              <mc:Fallback>
                <p:oleObj name="Equation" r:id="rId3" imgW="3562116" imgH="730469" progId="Equation.DSMT4">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0188" y="957263"/>
                        <a:ext cx="366395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061" name="Rectangle 5">
            <a:extLst>
              <a:ext uri="{FF2B5EF4-FFF2-40B4-BE49-F238E27FC236}">
                <a16:creationId xmlns:a16="http://schemas.microsoft.com/office/drawing/2014/main" id="{66F3A463-C27E-4B9A-B992-F75664391711}"/>
              </a:ext>
            </a:extLst>
          </p:cNvPr>
          <p:cNvSpPr>
            <a:spLocks noChangeArrowheads="1"/>
          </p:cNvSpPr>
          <p:nvPr/>
        </p:nvSpPr>
        <p:spPr bwMode="auto">
          <a:xfrm>
            <a:off x="744538" y="110331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a:latin typeface="Bookman Old Style" panose="02050604050505020204" pitchFamily="18" charset="0"/>
              </a:rPr>
              <a:t>由</a:t>
            </a:r>
          </a:p>
        </p:txBody>
      </p:sp>
      <p:graphicFrame>
        <p:nvGraphicFramePr>
          <p:cNvPr id="45062" name="Object 6">
            <a:extLst>
              <a:ext uri="{FF2B5EF4-FFF2-40B4-BE49-F238E27FC236}">
                <a16:creationId xmlns:a16="http://schemas.microsoft.com/office/drawing/2014/main" id="{060792C5-FEB1-437F-B6A7-5EF764D84C3A}"/>
              </a:ext>
            </a:extLst>
          </p:cNvPr>
          <p:cNvGraphicFramePr>
            <a:graphicFrameLocks noChangeAspect="1"/>
          </p:cNvGraphicFramePr>
          <p:nvPr/>
        </p:nvGraphicFramePr>
        <p:xfrm>
          <a:off x="7383463" y="1068388"/>
          <a:ext cx="330200" cy="433387"/>
        </p:xfrm>
        <a:graphic>
          <a:graphicData uri="http://schemas.openxmlformats.org/presentationml/2006/ole">
            <mc:AlternateContent xmlns:mc="http://schemas.openxmlformats.org/markup-compatibility/2006">
              <mc:Choice xmlns:v="urn:schemas-microsoft-com:vml" Requires="v">
                <p:oleObj spid="_x0000_s33830" name="Equation" r:id="rId5" imgW="63656" imgH="120869" progId="Equation.DSMT4">
                  <p:embed/>
                </p:oleObj>
              </mc:Choice>
              <mc:Fallback>
                <p:oleObj name="Equation" r:id="rId5" imgW="63656" imgH="120869"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3463" y="1068388"/>
                        <a:ext cx="330200"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3" name="Object 7">
            <a:extLst>
              <a:ext uri="{FF2B5EF4-FFF2-40B4-BE49-F238E27FC236}">
                <a16:creationId xmlns:a16="http://schemas.microsoft.com/office/drawing/2014/main" id="{CA04D5D1-E64F-4DC9-A3FC-0A1909DE2F04}"/>
              </a:ext>
            </a:extLst>
          </p:cNvPr>
          <p:cNvGraphicFramePr>
            <a:graphicFrameLocks noChangeAspect="1"/>
          </p:cNvGraphicFramePr>
          <p:nvPr/>
        </p:nvGraphicFramePr>
        <p:xfrm>
          <a:off x="7654925" y="708025"/>
          <a:ext cx="355600" cy="433388"/>
        </p:xfrm>
        <a:graphic>
          <a:graphicData uri="http://schemas.openxmlformats.org/presentationml/2006/ole">
            <mc:AlternateContent xmlns:mc="http://schemas.openxmlformats.org/markup-compatibility/2006">
              <mc:Choice xmlns:v="urn:schemas-microsoft-com:vml" Requires="v">
                <p:oleObj spid="_x0000_s33831" name="Equation" r:id="rId7" imgW="82595" imgH="120869" progId="Equation.DSMT4">
                  <p:embed/>
                </p:oleObj>
              </mc:Choice>
              <mc:Fallback>
                <p:oleObj name="Equation" r:id="rId7" imgW="82595" imgH="120869"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54925" y="708025"/>
                        <a:ext cx="355600"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4" name="Line 8">
            <a:extLst>
              <a:ext uri="{FF2B5EF4-FFF2-40B4-BE49-F238E27FC236}">
                <a16:creationId xmlns:a16="http://schemas.microsoft.com/office/drawing/2014/main" id="{6BB08A46-D54F-4458-830D-7D34EF61866A}"/>
              </a:ext>
            </a:extLst>
          </p:cNvPr>
          <p:cNvSpPr>
            <a:spLocks noChangeShapeType="1"/>
          </p:cNvSpPr>
          <p:nvPr/>
        </p:nvSpPr>
        <p:spPr bwMode="auto">
          <a:xfrm rot="-2790391">
            <a:off x="7403306" y="1766095"/>
            <a:ext cx="111125" cy="436562"/>
          </a:xfrm>
          <a:prstGeom prst="line">
            <a:avLst/>
          </a:prstGeom>
          <a:noFill/>
          <a:ln w="28575">
            <a:solidFill>
              <a:schemeClr val="hlink"/>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65" name="Line 9">
            <a:extLst>
              <a:ext uri="{FF2B5EF4-FFF2-40B4-BE49-F238E27FC236}">
                <a16:creationId xmlns:a16="http://schemas.microsoft.com/office/drawing/2014/main" id="{2A7749E8-2AC5-4E10-ACCC-AF329A99E455}"/>
              </a:ext>
            </a:extLst>
          </p:cNvPr>
          <p:cNvSpPr>
            <a:spLocks noChangeShapeType="1"/>
          </p:cNvSpPr>
          <p:nvPr/>
        </p:nvSpPr>
        <p:spPr bwMode="auto">
          <a:xfrm flipH="1">
            <a:off x="6932613" y="1862138"/>
            <a:ext cx="306387" cy="841375"/>
          </a:xfrm>
          <a:prstGeom prst="line">
            <a:avLst/>
          </a:prstGeom>
          <a:noFill/>
          <a:ln w="28575">
            <a:solidFill>
              <a:schemeClr val="hlink"/>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5066" name="Object 10">
            <a:extLst>
              <a:ext uri="{FF2B5EF4-FFF2-40B4-BE49-F238E27FC236}">
                <a16:creationId xmlns:a16="http://schemas.microsoft.com/office/drawing/2014/main" id="{FF022EDF-08D0-47BE-BDBB-7BCA7DB78979}"/>
              </a:ext>
            </a:extLst>
          </p:cNvPr>
          <p:cNvGraphicFramePr>
            <a:graphicFrameLocks noChangeAspect="1"/>
          </p:cNvGraphicFramePr>
          <p:nvPr/>
        </p:nvGraphicFramePr>
        <p:xfrm>
          <a:off x="7678738" y="1897063"/>
          <a:ext cx="211137" cy="360362"/>
        </p:xfrm>
        <a:graphic>
          <a:graphicData uri="http://schemas.openxmlformats.org/presentationml/2006/ole">
            <mc:AlternateContent xmlns:mc="http://schemas.openxmlformats.org/markup-compatibility/2006">
              <mc:Choice xmlns:v="urn:schemas-microsoft-com:vml" Requires="v">
                <p:oleObj spid="_x0000_s33832" name="Equation" r:id="rId9" imgW="25252" imgH="120869" progId="Equation.DSMT4">
                  <p:embed/>
                </p:oleObj>
              </mc:Choice>
              <mc:Fallback>
                <p:oleObj name="Equation" r:id="rId9" imgW="25252" imgH="120869" progId="Equation.DSMT4">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78738" y="1897063"/>
                        <a:ext cx="211137"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7" name="Object 11">
            <a:extLst>
              <a:ext uri="{FF2B5EF4-FFF2-40B4-BE49-F238E27FC236}">
                <a16:creationId xmlns:a16="http://schemas.microsoft.com/office/drawing/2014/main" id="{533CEC2F-0273-4846-A630-A360B6CD84A2}"/>
              </a:ext>
            </a:extLst>
          </p:cNvPr>
          <p:cNvGraphicFramePr>
            <a:graphicFrameLocks noChangeAspect="1"/>
          </p:cNvGraphicFramePr>
          <p:nvPr/>
        </p:nvGraphicFramePr>
        <p:xfrm>
          <a:off x="6783388" y="2200275"/>
          <a:ext cx="231775" cy="360363"/>
        </p:xfrm>
        <a:graphic>
          <a:graphicData uri="http://schemas.openxmlformats.org/presentationml/2006/ole">
            <mc:AlternateContent xmlns:mc="http://schemas.openxmlformats.org/markup-compatibility/2006">
              <mc:Choice xmlns:v="urn:schemas-microsoft-com:vml" Requires="v">
                <p:oleObj spid="_x0000_s33833" name="Equation" r:id="rId11" imgW="44191" imgH="120869" progId="Equation.DSMT4">
                  <p:embed/>
                </p:oleObj>
              </mc:Choice>
              <mc:Fallback>
                <p:oleObj name="Equation" r:id="rId11" imgW="44191" imgH="120869" progId="Equation.DSMT4">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3388" y="2200275"/>
                        <a:ext cx="231775"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8" name="Oval 12">
            <a:extLst>
              <a:ext uri="{FF2B5EF4-FFF2-40B4-BE49-F238E27FC236}">
                <a16:creationId xmlns:a16="http://schemas.microsoft.com/office/drawing/2014/main" id="{5B09E917-4126-4D2E-83B4-CBBD48894A5A}"/>
              </a:ext>
            </a:extLst>
          </p:cNvPr>
          <p:cNvSpPr>
            <a:spLocks noChangeArrowheads="1"/>
          </p:cNvSpPr>
          <p:nvPr/>
        </p:nvSpPr>
        <p:spPr bwMode="auto">
          <a:xfrm>
            <a:off x="6713538" y="1344613"/>
            <a:ext cx="1009650" cy="1009650"/>
          </a:xfrm>
          <a:prstGeom prst="ellipse">
            <a:avLst/>
          </a:prstGeom>
          <a:noFill/>
          <a:ln w="38100">
            <a:solidFill>
              <a:srgbClr val="FFFF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69" name="Oval 13">
            <a:extLst>
              <a:ext uri="{FF2B5EF4-FFF2-40B4-BE49-F238E27FC236}">
                <a16:creationId xmlns:a16="http://schemas.microsoft.com/office/drawing/2014/main" id="{8BE3C9A2-C701-415F-B88A-9A65965B1088}"/>
              </a:ext>
            </a:extLst>
          </p:cNvPr>
          <p:cNvSpPr>
            <a:spLocks noChangeArrowheads="1"/>
          </p:cNvSpPr>
          <p:nvPr/>
        </p:nvSpPr>
        <p:spPr bwMode="auto">
          <a:xfrm>
            <a:off x="6323013" y="925513"/>
            <a:ext cx="1800225" cy="1800225"/>
          </a:xfrm>
          <a:prstGeom prst="ellipse">
            <a:avLst/>
          </a:prstGeom>
          <a:noFill/>
          <a:ln w="38100">
            <a:solidFill>
              <a:srgbClr val="FF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5070" name="Group 14">
            <a:extLst>
              <a:ext uri="{FF2B5EF4-FFF2-40B4-BE49-F238E27FC236}">
                <a16:creationId xmlns:a16="http://schemas.microsoft.com/office/drawing/2014/main" id="{CD9F0EF6-FCE0-47FB-96AD-17F71069C4FF}"/>
              </a:ext>
            </a:extLst>
          </p:cNvPr>
          <p:cNvGrpSpPr>
            <a:grpSpLocks/>
          </p:cNvGrpSpPr>
          <p:nvPr/>
        </p:nvGrpSpPr>
        <p:grpSpPr bwMode="auto">
          <a:xfrm>
            <a:off x="5940425" y="528638"/>
            <a:ext cx="2597150" cy="2540000"/>
            <a:chOff x="3768" y="2566"/>
            <a:chExt cx="1636" cy="1600"/>
          </a:xfrm>
        </p:grpSpPr>
        <p:sp>
          <p:nvSpPr>
            <p:cNvPr id="33816" name="Line 15">
              <a:extLst>
                <a:ext uri="{FF2B5EF4-FFF2-40B4-BE49-F238E27FC236}">
                  <a16:creationId xmlns:a16="http://schemas.microsoft.com/office/drawing/2014/main" id="{E1C021F7-ED29-40F5-98B0-CC6466BE50C2}"/>
                </a:ext>
              </a:extLst>
            </p:cNvPr>
            <p:cNvSpPr>
              <a:spLocks noChangeShapeType="1"/>
            </p:cNvSpPr>
            <p:nvPr/>
          </p:nvSpPr>
          <p:spPr bwMode="auto">
            <a:xfrm>
              <a:off x="3768" y="3406"/>
              <a:ext cx="1636" cy="0"/>
            </a:xfrm>
            <a:prstGeom prst="line">
              <a:avLst/>
            </a:prstGeom>
            <a:noFill/>
            <a:ln w="19050">
              <a:solidFill>
                <a:srgbClr val="99FF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7" name="Line 16">
              <a:extLst>
                <a:ext uri="{FF2B5EF4-FFF2-40B4-BE49-F238E27FC236}">
                  <a16:creationId xmlns:a16="http://schemas.microsoft.com/office/drawing/2014/main" id="{4ED533A6-F876-4EA7-9A47-78DF21C1811D}"/>
                </a:ext>
              </a:extLst>
            </p:cNvPr>
            <p:cNvSpPr>
              <a:spLocks noChangeShapeType="1"/>
            </p:cNvSpPr>
            <p:nvPr/>
          </p:nvSpPr>
          <p:spPr bwMode="auto">
            <a:xfrm rot="5400000">
              <a:off x="3792" y="3359"/>
              <a:ext cx="1587" cy="1"/>
            </a:xfrm>
            <a:prstGeom prst="line">
              <a:avLst/>
            </a:prstGeom>
            <a:noFill/>
            <a:ln w="19050">
              <a:solidFill>
                <a:srgbClr val="99FF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8" name="Line 17">
              <a:extLst>
                <a:ext uri="{FF2B5EF4-FFF2-40B4-BE49-F238E27FC236}">
                  <a16:creationId xmlns:a16="http://schemas.microsoft.com/office/drawing/2014/main" id="{A078BE62-69FD-40A0-8717-5AABB565DC79}"/>
                </a:ext>
              </a:extLst>
            </p:cNvPr>
            <p:cNvSpPr>
              <a:spLocks noChangeShapeType="1"/>
            </p:cNvSpPr>
            <p:nvPr/>
          </p:nvSpPr>
          <p:spPr bwMode="auto">
            <a:xfrm rot="-2700000">
              <a:off x="3823" y="3386"/>
              <a:ext cx="1563" cy="1"/>
            </a:xfrm>
            <a:prstGeom prst="line">
              <a:avLst/>
            </a:prstGeom>
            <a:noFill/>
            <a:ln w="19050">
              <a:solidFill>
                <a:srgbClr val="99FF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9" name="Line 18">
              <a:extLst>
                <a:ext uri="{FF2B5EF4-FFF2-40B4-BE49-F238E27FC236}">
                  <a16:creationId xmlns:a16="http://schemas.microsoft.com/office/drawing/2014/main" id="{29182791-FD17-453B-BF85-4E4BFA336FB1}"/>
                </a:ext>
              </a:extLst>
            </p:cNvPr>
            <p:cNvSpPr>
              <a:spLocks noChangeShapeType="1"/>
            </p:cNvSpPr>
            <p:nvPr/>
          </p:nvSpPr>
          <p:spPr bwMode="auto">
            <a:xfrm rot="2700000">
              <a:off x="3792" y="3388"/>
              <a:ext cx="1555" cy="1"/>
            </a:xfrm>
            <a:prstGeom prst="line">
              <a:avLst/>
            </a:prstGeom>
            <a:noFill/>
            <a:ln w="19050">
              <a:solidFill>
                <a:srgbClr val="99FF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45075" name="Object 19">
            <a:extLst>
              <a:ext uri="{FF2B5EF4-FFF2-40B4-BE49-F238E27FC236}">
                <a16:creationId xmlns:a16="http://schemas.microsoft.com/office/drawing/2014/main" id="{21BC1423-D4F3-4A93-BCFB-C30CD3B0308E}"/>
              </a:ext>
            </a:extLst>
          </p:cNvPr>
          <p:cNvGraphicFramePr>
            <a:graphicFrameLocks/>
          </p:cNvGraphicFramePr>
          <p:nvPr/>
        </p:nvGraphicFramePr>
        <p:xfrm>
          <a:off x="1908175" y="1989138"/>
          <a:ext cx="3040063" cy="504825"/>
        </p:xfrm>
        <a:graphic>
          <a:graphicData uri="http://schemas.openxmlformats.org/presentationml/2006/ole">
            <mc:AlternateContent xmlns:mc="http://schemas.openxmlformats.org/markup-compatibility/2006">
              <mc:Choice xmlns:v="urn:schemas-microsoft-com:vml" Requires="v">
                <p:oleObj spid="_x0000_s33834" name="Equation" r:id="rId13" imgW="1225776" imgH="133481" progId="Equation.DSMT4">
                  <p:embed/>
                </p:oleObj>
              </mc:Choice>
              <mc:Fallback>
                <p:oleObj name="Equation" r:id="rId13" imgW="1225776" imgH="133481" progId="Equation.DSMT4">
                  <p:embed/>
                  <p:pic>
                    <p:nvPicPr>
                      <p:cNvPr id="0" name="Object 1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08175" y="1989138"/>
                        <a:ext cx="304006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76" name="Object 20">
            <a:extLst>
              <a:ext uri="{FF2B5EF4-FFF2-40B4-BE49-F238E27FC236}">
                <a16:creationId xmlns:a16="http://schemas.microsoft.com/office/drawing/2014/main" id="{2F67BAE4-A767-4F0A-9154-DAEAEE34E028}"/>
              </a:ext>
            </a:extLst>
          </p:cNvPr>
          <p:cNvGraphicFramePr>
            <a:graphicFrameLocks noChangeAspect="1"/>
          </p:cNvGraphicFramePr>
          <p:nvPr/>
        </p:nvGraphicFramePr>
        <p:xfrm>
          <a:off x="2749550" y="2722563"/>
          <a:ext cx="1462088" cy="419100"/>
        </p:xfrm>
        <a:graphic>
          <a:graphicData uri="http://schemas.openxmlformats.org/presentationml/2006/ole">
            <mc:AlternateContent xmlns:mc="http://schemas.openxmlformats.org/markup-compatibility/2006">
              <mc:Choice xmlns:v="urn:schemas-microsoft-com:vml" Requires="v">
                <p:oleObj spid="_x0000_s33835" name="Equation" r:id="rId15" imgW="1358875" imgH="317412" progId="Equation.DSMT4">
                  <p:embed/>
                </p:oleObj>
              </mc:Choice>
              <mc:Fallback>
                <p:oleObj name="Equation" r:id="rId15" imgW="1358875" imgH="317412" progId="Equation.DSMT4">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49550" y="2722563"/>
                        <a:ext cx="1462088"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77" name="Object 21">
            <a:extLst>
              <a:ext uri="{FF2B5EF4-FFF2-40B4-BE49-F238E27FC236}">
                <a16:creationId xmlns:a16="http://schemas.microsoft.com/office/drawing/2014/main" id="{9499AFAF-E185-44CE-90BE-86834A8A0545}"/>
              </a:ext>
            </a:extLst>
          </p:cNvPr>
          <p:cNvGraphicFramePr>
            <a:graphicFrameLocks noChangeAspect="1"/>
          </p:cNvGraphicFramePr>
          <p:nvPr/>
        </p:nvGraphicFramePr>
        <p:xfrm>
          <a:off x="1951038" y="4765675"/>
          <a:ext cx="5716587" cy="823913"/>
        </p:xfrm>
        <a:graphic>
          <a:graphicData uri="http://schemas.openxmlformats.org/presentationml/2006/ole">
            <mc:AlternateContent xmlns:mc="http://schemas.openxmlformats.org/markup-compatibility/2006">
              <mc:Choice xmlns:v="urn:schemas-microsoft-com:vml" Requires="v">
                <p:oleObj spid="_x0000_s33836" name="Equation" r:id="rId17" imgW="5613318" imgH="730469" progId="Equation.DSMT4">
                  <p:embed/>
                </p:oleObj>
              </mc:Choice>
              <mc:Fallback>
                <p:oleObj name="Equation" r:id="rId17" imgW="5613318" imgH="730469" progId="Equation.DSMT4">
                  <p:embed/>
                  <p:pic>
                    <p:nvPicPr>
                      <p:cNvPr id="0" name="Object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51038" y="4765675"/>
                        <a:ext cx="5716587" cy="823913"/>
                      </a:xfrm>
                      <a:prstGeom prst="rect">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078" name="Text Box 22">
            <a:extLst>
              <a:ext uri="{FF2B5EF4-FFF2-40B4-BE49-F238E27FC236}">
                <a16:creationId xmlns:a16="http://schemas.microsoft.com/office/drawing/2014/main" id="{B9418FE7-C704-4E7C-A30A-701D7DFE1437}"/>
              </a:ext>
            </a:extLst>
          </p:cNvPr>
          <p:cNvSpPr txBox="1">
            <a:spLocks noChangeArrowheads="1"/>
          </p:cNvSpPr>
          <p:nvPr/>
        </p:nvSpPr>
        <p:spPr bwMode="auto">
          <a:xfrm>
            <a:off x="765175" y="3403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Bookman Old Style" panose="02050604050505020204" pitchFamily="18" charset="0"/>
              </a:rPr>
              <a:t>令</a:t>
            </a:r>
          </a:p>
        </p:txBody>
      </p:sp>
      <p:sp>
        <p:nvSpPr>
          <p:cNvPr id="45079" name="Rectangle 23">
            <a:extLst>
              <a:ext uri="{FF2B5EF4-FFF2-40B4-BE49-F238E27FC236}">
                <a16:creationId xmlns:a16="http://schemas.microsoft.com/office/drawing/2014/main" id="{A5099F6E-B60B-45B6-ABF6-393A938D1CFF}"/>
              </a:ext>
            </a:extLst>
          </p:cNvPr>
          <p:cNvSpPr>
            <a:spLocks noChangeArrowheads="1"/>
          </p:cNvSpPr>
          <p:nvPr/>
        </p:nvSpPr>
        <p:spPr bwMode="auto">
          <a:xfrm>
            <a:off x="755650" y="206057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a:latin typeface="Bookman Old Style" panose="02050604050505020204" pitchFamily="18" charset="0"/>
              </a:rPr>
              <a:t>得</a:t>
            </a:r>
          </a:p>
        </p:txBody>
      </p:sp>
      <p:sp>
        <p:nvSpPr>
          <p:cNvPr id="45080" name="Rectangle 24">
            <a:extLst>
              <a:ext uri="{FF2B5EF4-FFF2-40B4-BE49-F238E27FC236}">
                <a16:creationId xmlns:a16="http://schemas.microsoft.com/office/drawing/2014/main" id="{679E21A1-1C0E-4369-80CF-B18A4A6A0BF6}"/>
              </a:ext>
            </a:extLst>
          </p:cNvPr>
          <p:cNvSpPr>
            <a:spLocks noChangeArrowheads="1"/>
          </p:cNvSpPr>
          <p:nvPr/>
        </p:nvSpPr>
        <p:spPr bwMode="auto">
          <a:xfrm>
            <a:off x="755650" y="5759450"/>
            <a:ext cx="777716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a:latin typeface="楷体_GB2312" pitchFamily="49" charset="-122"/>
                <a:ea typeface="楷体_GB2312" pitchFamily="49" charset="-122"/>
              </a:rPr>
              <a:t>球面波的振幅在媒质不吸收的情况下</a:t>
            </a:r>
            <a:r>
              <a:rPr kumimoji="1" lang="en-US" altLang="zh-CN">
                <a:latin typeface="楷体_GB2312" pitchFamily="49" charset="-122"/>
                <a:ea typeface="楷体_GB2312" pitchFamily="49" charset="-122"/>
              </a:rPr>
              <a:t>,</a:t>
            </a:r>
            <a:r>
              <a:rPr kumimoji="1" lang="zh-CN" altLang="en-US">
                <a:latin typeface="楷体_GB2312" pitchFamily="49" charset="-122"/>
                <a:ea typeface="楷体_GB2312" pitchFamily="49" charset="-122"/>
              </a:rPr>
              <a:t>随 </a:t>
            </a:r>
            <a:r>
              <a:rPr kumimoji="1" lang="en-US" altLang="zh-CN" i="1">
                <a:solidFill>
                  <a:srgbClr val="00FFFF"/>
                </a:solidFill>
                <a:latin typeface="Times New Roman" panose="02020603050405020304" pitchFamily="18" charset="0"/>
                <a:ea typeface="楷体_GB2312" pitchFamily="49" charset="-122"/>
              </a:rPr>
              <a:t>r</a:t>
            </a:r>
            <a:r>
              <a:rPr kumimoji="1" lang="en-US" altLang="zh-CN" i="1">
                <a:latin typeface="Times New Roman" panose="02020603050405020304" pitchFamily="18" charset="0"/>
                <a:ea typeface="楷体_GB2312" pitchFamily="49" charset="-122"/>
              </a:rPr>
              <a:t>  </a:t>
            </a:r>
            <a:r>
              <a:rPr kumimoji="1" lang="zh-CN" altLang="en-US">
                <a:latin typeface="楷体_GB2312" pitchFamily="49" charset="-122"/>
                <a:ea typeface="楷体_GB2312" pitchFamily="49" charset="-122"/>
              </a:rPr>
              <a:t>增大而减小</a:t>
            </a:r>
            <a:r>
              <a:rPr kumimoji="1" lang="en-US" altLang="zh-CN">
                <a:latin typeface="楷体_GB2312" pitchFamily="49" charset="-122"/>
                <a:ea typeface="楷体_GB2312" pitchFamily="49" charset="-122"/>
              </a:rPr>
              <a:t>.</a:t>
            </a:r>
          </a:p>
        </p:txBody>
      </p:sp>
      <p:sp>
        <p:nvSpPr>
          <p:cNvPr id="45081" name="Rectangle 25">
            <a:extLst>
              <a:ext uri="{FF2B5EF4-FFF2-40B4-BE49-F238E27FC236}">
                <a16:creationId xmlns:a16="http://schemas.microsoft.com/office/drawing/2014/main" id="{14874DF8-686D-440C-9B5E-94D83067E24E}"/>
              </a:ext>
            </a:extLst>
          </p:cNvPr>
          <p:cNvSpPr>
            <a:spLocks noChangeArrowheads="1"/>
          </p:cNvSpPr>
          <p:nvPr/>
        </p:nvSpPr>
        <p:spPr bwMode="auto">
          <a:xfrm>
            <a:off x="765175" y="3962400"/>
            <a:ext cx="3571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latin typeface="Bookman Old Style" panose="02050604050505020204" pitchFamily="18" charset="0"/>
              </a:rPr>
              <a:t>则</a:t>
            </a:r>
            <a:r>
              <a:rPr kumimoji="1" lang="zh-CN" altLang="en-US">
                <a:latin typeface="宋体" panose="02010600030101010101" pitchFamily="2" charset="-122"/>
              </a:rPr>
              <a:t>球面简谐波的波函数为</a:t>
            </a:r>
          </a:p>
        </p:txBody>
      </p:sp>
      <p:graphicFrame>
        <p:nvGraphicFramePr>
          <p:cNvPr id="45082" name="Object 26">
            <a:extLst>
              <a:ext uri="{FF2B5EF4-FFF2-40B4-BE49-F238E27FC236}">
                <a16:creationId xmlns:a16="http://schemas.microsoft.com/office/drawing/2014/main" id="{C9361A80-98A4-4490-B0B2-8CDD999F98FC}"/>
              </a:ext>
            </a:extLst>
          </p:cNvPr>
          <p:cNvGraphicFramePr>
            <a:graphicFrameLocks noChangeAspect="1"/>
          </p:cNvGraphicFramePr>
          <p:nvPr/>
        </p:nvGraphicFramePr>
        <p:xfrm>
          <a:off x="1619250" y="3429000"/>
          <a:ext cx="1130300" cy="431800"/>
        </p:xfrm>
        <a:graphic>
          <a:graphicData uri="http://schemas.openxmlformats.org/presentationml/2006/ole">
            <mc:AlternateContent xmlns:mc="http://schemas.openxmlformats.org/markup-compatibility/2006">
              <mc:Choice xmlns:v="urn:schemas-microsoft-com:vml" Requires="v">
                <p:oleObj spid="_x0000_s33837" name="Equation" r:id="rId19" imgW="1034808" imgH="330025" progId="Equation.DSMT4">
                  <p:embed/>
                </p:oleObj>
              </mc:Choice>
              <mc:Fallback>
                <p:oleObj name="Equation" r:id="rId19" imgW="1034808" imgH="330025" progId="Equation.DSMT4">
                  <p:embed/>
                  <p:pic>
                    <p:nvPicPr>
                      <p:cNvPr id="0" name="Object 2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19250" y="3429000"/>
                        <a:ext cx="11303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083" name="Rectangle 27">
            <a:extLst>
              <a:ext uri="{FF2B5EF4-FFF2-40B4-BE49-F238E27FC236}">
                <a16:creationId xmlns:a16="http://schemas.microsoft.com/office/drawing/2014/main" id="{AFF962DE-1C0C-48E3-B418-73C17AF2D6CA}"/>
              </a:ext>
            </a:extLst>
          </p:cNvPr>
          <p:cNvSpPr>
            <a:spLocks noChangeArrowheads="1"/>
          </p:cNvSpPr>
          <p:nvPr/>
        </p:nvSpPr>
        <p:spPr bwMode="auto">
          <a:xfrm>
            <a:off x="2484438" y="3398838"/>
            <a:ext cx="662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a:latin typeface="Times New Roman" panose="02020603050405020304" pitchFamily="18" charset="0"/>
                <a:ea typeface="楷体_GB2312" pitchFamily="49" charset="-122"/>
              </a:rPr>
              <a:t>（</a:t>
            </a:r>
            <a:r>
              <a:rPr kumimoji="1" lang="en-US" altLang="zh-CN" i="1">
                <a:solidFill>
                  <a:srgbClr val="00FFFF"/>
                </a:solidFill>
                <a:latin typeface="Times New Roman" panose="02020603050405020304" pitchFamily="18" charset="0"/>
                <a:ea typeface="楷体_GB2312" pitchFamily="49" charset="-122"/>
              </a:rPr>
              <a:t>A</a:t>
            </a:r>
            <a:r>
              <a:rPr kumimoji="1" lang="en-US" altLang="zh-CN" baseline="-25000">
                <a:solidFill>
                  <a:srgbClr val="00FFFF"/>
                </a:solidFill>
                <a:latin typeface="Times New Roman" panose="02020603050405020304" pitchFamily="18" charset="0"/>
                <a:ea typeface="楷体_GB2312" pitchFamily="49" charset="-122"/>
              </a:rPr>
              <a:t>0</a:t>
            </a:r>
            <a:r>
              <a:rPr kumimoji="1" lang="zh-CN" altLang="en-US">
                <a:latin typeface="楷体_GB2312" pitchFamily="49" charset="-122"/>
                <a:ea typeface="楷体_GB2312" pitchFamily="49" charset="-122"/>
              </a:rPr>
              <a:t>为离原点（波源）单位距离处波的振幅）</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059"/>
                                        </p:tgtEl>
                                        <p:attrNameLst>
                                          <p:attrName>style.visibility</p:attrName>
                                        </p:attrNameLst>
                                      </p:cBhvr>
                                      <p:to>
                                        <p:strVal val="visible"/>
                                      </p:to>
                                    </p:set>
                                    <p:animEffect transition="in" filter="wipe(left)">
                                      <p:cBhvr>
                                        <p:cTn id="7" dur="500"/>
                                        <p:tgtEl>
                                          <p:spTgt spid="450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45068"/>
                                        </p:tgtEl>
                                        <p:attrNameLst>
                                          <p:attrName>style.visibility</p:attrName>
                                        </p:attrNameLst>
                                      </p:cBhvr>
                                      <p:to>
                                        <p:strVal val="visible"/>
                                      </p:to>
                                    </p:set>
                                    <p:anim calcmode="lin" valueType="num">
                                      <p:cBhvr>
                                        <p:cTn id="12" dur="500" fill="hold"/>
                                        <p:tgtEl>
                                          <p:spTgt spid="45068"/>
                                        </p:tgtEl>
                                        <p:attrNameLst>
                                          <p:attrName>ppt_w</p:attrName>
                                        </p:attrNameLst>
                                      </p:cBhvr>
                                      <p:tavLst>
                                        <p:tav tm="0">
                                          <p:val>
                                            <p:fltVal val="0"/>
                                          </p:val>
                                        </p:tav>
                                        <p:tav tm="100000">
                                          <p:val>
                                            <p:strVal val="#ppt_w"/>
                                          </p:val>
                                        </p:tav>
                                      </p:tavLst>
                                    </p:anim>
                                    <p:anim calcmode="lin" valueType="num">
                                      <p:cBhvr>
                                        <p:cTn id="13" dur="500" fill="hold"/>
                                        <p:tgtEl>
                                          <p:spTgt spid="45068"/>
                                        </p:tgtEl>
                                        <p:attrNameLst>
                                          <p:attrName>ppt_h</p:attrName>
                                        </p:attrNameLst>
                                      </p:cBhvr>
                                      <p:tavLst>
                                        <p:tav tm="0">
                                          <p:val>
                                            <p:fltVal val="0"/>
                                          </p:val>
                                        </p:tav>
                                        <p:tav tm="100000">
                                          <p:val>
                                            <p:strVal val="#ppt_h"/>
                                          </p:val>
                                        </p:tav>
                                      </p:tavLst>
                                    </p:anim>
                                  </p:childTnLst>
                                </p:cTn>
                              </p:par>
                            </p:childTnLst>
                          </p:cTn>
                        </p:par>
                        <p:par>
                          <p:cTn id="14" fill="hold" nodeType="afterGroup">
                            <p:stCondLst>
                              <p:cond delay="500"/>
                            </p:stCondLst>
                            <p:childTnLst>
                              <p:par>
                                <p:cTn id="15" presetID="23" presetClass="entr" presetSubtype="16" fill="hold" grpId="0" nodeType="afterEffect">
                                  <p:stCondLst>
                                    <p:cond delay="0"/>
                                  </p:stCondLst>
                                  <p:childTnLst>
                                    <p:set>
                                      <p:cBhvr>
                                        <p:cTn id="16" dur="1" fill="hold">
                                          <p:stCondLst>
                                            <p:cond delay="0"/>
                                          </p:stCondLst>
                                        </p:cTn>
                                        <p:tgtEl>
                                          <p:spTgt spid="45069"/>
                                        </p:tgtEl>
                                        <p:attrNameLst>
                                          <p:attrName>style.visibility</p:attrName>
                                        </p:attrNameLst>
                                      </p:cBhvr>
                                      <p:to>
                                        <p:strVal val="visible"/>
                                      </p:to>
                                    </p:set>
                                    <p:anim calcmode="lin" valueType="num">
                                      <p:cBhvr>
                                        <p:cTn id="17" dur="500" fill="hold"/>
                                        <p:tgtEl>
                                          <p:spTgt spid="45069"/>
                                        </p:tgtEl>
                                        <p:attrNameLst>
                                          <p:attrName>ppt_w</p:attrName>
                                        </p:attrNameLst>
                                      </p:cBhvr>
                                      <p:tavLst>
                                        <p:tav tm="0">
                                          <p:val>
                                            <p:fltVal val="0"/>
                                          </p:val>
                                        </p:tav>
                                        <p:tav tm="100000">
                                          <p:val>
                                            <p:strVal val="#ppt_w"/>
                                          </p:val>
                                        </p:tav>
                                      </p:tavLst>
                                    </p:anim>
                                    <p:anim calcmode="lin" valueType="num">
                                      <p:cBhvr>
                                        <p:cTn id="18" dur="500" fill="hold"/>
                                        <p:tgtEl>
                                          <p:spTgt spid="45069"/>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16" fill="hold" nodeType="clickEffect">
                                  <p:stCondLst>
                                    <p:cond delay="0"/>
                                  </p:stCondLst>
                                  <p:childTnLst>
                                    <p:set>
                                      <p:cBhvr>
                                        <p:cTn id="22" dur="1" fill="hold">
                                          <p:stCondLst>
                                            <p:cond delay="0"/>
                                          </p:stCondLst>
                                        </p:cTn>
                                        <p:tgtEl>
                                          <p:spTgt spid="45070"/>
                                        </p:tgtEl>
                                        <p:attrNameLst>
                                          <p:attrName>style.visibility</p:attrName>
                                        </p:attrNameLst>
                                      </p:cBhvr>
                                      <p:to>
                                        <p:strVal val="visible"/>
                                      </p:to>
                                    </p:set>
                                    <p:anim calcmode="lin" valueType="num">
                                      <p:cBhvr>
                                        <p:cTn id="23" dur="500" fill="hold"/>
                                        <p:tgtEl>
                                          <p:spTgt spid="45070"/>
                                        </p:tgtEl>
                                        <p:attrNameLst>
                                          <p:attrName>ppt_w</p:attrName>
                                        </p:attrNameLst>
                                      </p:cBhvr>
                                      <p:tavLst>
                                        <p:tav tm="0">
                                          <p:val>
                                            <p:fltVal val="0"/>
                                          </p:val>
                                        </p:tav>
                                        <p:tav tm="100000">
                                          <p:val>
                                            <p:strVal val="#ppt_w"/>
                                          </p:val>
                                        </p:tav>
                                      </p:tavLst>
                                    </p:anim>
                                    <p:anim calcmode="lin" valueType="num">
                                      <p:cBhvr>
                                        <p:cTn id="24" dur="500" fill="hold"/>
                                        <p:tgtEl>
                                          <p:spTgt spid="45070"/>
                                        </p:tgtEl>
                                        <p:attrNameLst>
                                          <p:attrName>ppt_h</p:attrName>
                                        </p:attrNameLst>
                                      </p:cBhvr>
                                      <p:tavLst>
                                        <p:tav tm="0">
                                          <p:val>
                                            <p:fltVal val="0"/>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4506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499"/>
                                          </p:stCondLst>
                                        </p:cTn>
                                        <p:tgtEl>
                                          <p:spTgt spid="4506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499"/>
                                          </p:stCondLst>
                                        </p:cTn>
                                        <p:tgtEl>
                                          <p:spTgt spid="4506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nodeType="clickEffect">
                                  <p:stCondLst>
                                    <p:cond delay="0"/>
                                  </p:stCondLst>
                                  <p:childTnLst>
                                    <p:set>
                                      <p:cBhvr>
                                        <p:cTn id="40" dur="1" fill="hold">
                                          <p:stCondLst>
                                            <p:cond delay="0"/>
                                          </p:stCondLst>
                                        </p:cTn>
                                        <p:tgtEl>
                                          <p:spTgt spid="45065"/>
                                        </p:tgtEl>
                                        <p:attrNameLst>
                                          <p:attrName>style.visibility</p:attrName>
                                        </p:attrNameLst>
                                      </p:cBhvr>
                                      <p:to>
                                        <p:strVal val="visible"/>
                                      </p:to>
                                    </p:set>
                                    <p:animEffect transition="in" filter="wipe(up)">
                                      <p:cBhvr>
                                        <p:cTn id="41" dur="500"/>
                                        <p:tgtEl>
                                          <p:spTgt spid="4506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499"/>
                                          </p:stCondLst>
                                        </p:cTn>
                                        <p:tgtEl>
                                          <p:spTgt spid="45067"/>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499"/>
                                          </p:stCondLst>
                                        </p:cTn>
                                        <p:tgtEl>
                                          <p:spTgt spid="45063"/>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45061"/>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45060"/>
                                        </p:tgtEl>
                                        <p:attrNameLst>
                                          <p:attrName>style.visibility</p:attrName>
                                        </p:attrNameLst>
                                      </p:cBhvr>
                                      <p:to>
                                        <p:strVal val="visible"/>
                                      </p:to>
                                    </p:set>
                                    <p:animEffect transition="in" filter="wipe(left)">
                                      <p:cBhvr>
                                        <p:cTn id="58" dur="500"/>
                                        <p:tgtEl>
                                          <p:spTgt spid="45060"/>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45079"/>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45075"/>
                                        </p:tgtEl>
                                        <p:attrNameLst>
                                          <p:attrName>style.visibility</p:attrName>
                                        </p:attrNameLst>
                                      </p:cBhvr>
                                      <p:to>
                                        <p:strVal val="visible"/>
                                      </p:to>
                                    </p:set>
                                    <p:animEffect transition="in" filter="wipe(left)">
                                      <p:cBhvr>
                                        <p:cTn id="67" dur="500"/>
                                        <p:tgtEl>
                                          <p:spTgt spid="4507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45076"/>
                                        </p:tgtEl>
                                        <p:attrNameLst>
                                          <p:attrName>style.visibility</p:attrName>
                                        </p:attrNameLst>
                                      </p:cBhvr>
                                      <p:to>
                                        <p:strVal val="visible"/>
                                      </p:to>
                                    </p:set>
                                    <p:animEffect transition="in" filter="wipe(left)">
                                      <p:cBhvr>
                                        <p:cTn id="72" dur="500"/>
                                        <p:tgtEl>
                                          <p:spTgt spid="4507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45078"/>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nodeType="clickEffect">
                                  <p:stCondLst>
                                    <p:cond delay="0"/>
                                  </p:stCondLst>
                                  <p:childTnLst>
                                    <p:set>
                                      <p:cBhvr>
                                        <p:cTn id="80" dur="1" fill="hold">
                                          <p:stCondLst>
                                            <p:cond delay="0"/>
                                          </p:stCondLst>
                                        </p:cTn>
                                        <p:tgtEl>
                                          <p:spTgt spid="45082"/>
                                        </p:tgtEl>
                                        <p:attrNameLst>
                                          <p:attrName>style.visibility</p:attrName>
                                        </p:attrNameLst>
                                      </p:cBhvr>
                                      <p:to>
                                        <p:strVal val="visible"/>
                                      </p:to>
                                    </p:set>
                                    <p:animEffect transition="in" filter="wipe(left)">
                                      <p:cBhvr>
                                        <p:cTn id="81" dur="500"/>
                                        <p:tgtEl>
                                          <p:spTgt spid="45082"/>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45083"/>
                                        </p:tgtEl>
                                        <p:attrNameLst>
                                          <p:attrName>style.visibility</p:attrName>
                                        </p:attrNameLst>
                                      </p:cBhvr>
                                      <p:to>
                                        <p:strVal val="visible"/>
                                      </p:to>
                                    </p:set>
                                    <p:animEffect transition="in" filter="wipe(left)">
                                      <p:cBhvr>
                                        <p:cTn id="86" dur="500"/>
                                        <p:tgtEl>
                                          <p:spTgt spid="45083"/>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iterate type="wd">
                                    <p:tmPct val="100000"/>
                                  </p:iterate>
                                  <p:childTnLst>
                                    <p:set>
                                      <p:cBhvr>
                                        <p:cTn id="90" dur="1" fill="hold">
                                          <p:stCondLst>
                                            <p:cond delay="0"/>
                                          </p:stCondLst>
                                        </p:cTn>
                                        <p:tgtEl>
                                          <p:spTgt spid="45081"/>
                                        </p:tgtEl>
                                        <p:attrNameLst>
                                          <p:attrName>style.visibility</p:attrName>
                                        </p:attrNameLst>
                                      </p:cBhvr>
                                      <p:to>
                                        <p:strVal val="visible"/>
                                      </p:to>
                                    </p:set>
                                    <p:animEffect transition="in" filter="wipe(left)">
                                      <p:cBhvr>
                                        <p:cTn id="91" dur="300"/>
                                        <p:tgtEl>
                                          <p:spTgt spid="45081"/>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nodeType="clickEffect">
                                  <p:stCondLst>
                                    <p:cond delay="0"/>
                                  </p:stCondLst>
                                  <p:childTnLst>
                                    <p:set>
                                      <p:cBhvr>
                                        <p:cTn id="95" dur="1" fill="hold">
                                          <p:stCondLst>
                                            <p:cond delay="0"/>
                                          </p:stCondLst>
                                        </p:cTn>
                                        <p:tgtEl>
                                          <p:spTgt spid="45077"/>
                                        </p:tgtEl>
                                        <p:attrNameLst>
                                          <p:attrName>style.visibility</p:attrName>
                                        </p:attrNameLst>
                                      </p:cBhvr>
                                      <p:to>
                                        <p:strVal val="visible"/>
                                      </p:to>
                                    </p:set>
                                    <p:animEffect transition="in" filter="wipe(left)">
                                      <p:cBhvr>
                                        <p:cTn id="96" dur="500"/>
                                        <p:tgtEl>
                                          <p:spTgt spid="45077"/>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grpId="0" nodeType="clickEffect">
                                  <p:stCondLst>
                                    <p:cond delay="0"/>
                                  </p:stCondLst>
                                  <p:iterate type="wd">
                                    <p:tmPct val="100000"/>
                                  </p:iterate>
                                  <p:childTnLst>
                                    <p:set>
                                      <p:cBhvr>
                                        <p:cTn id="100" dur="1" fill="hold">
                                          <p:stCondLst>
                                            <p:cond delay="0"/>
                                          </p:stCondLst>
                                        </p:cTn>
                                        <p:tgtEl>
                                          <p:spTgt spid="45080"/>
                                        </p:tgtEl>
                                        <p:attrNameLst>
                                          <p:attrName>style.visibility</p:attrName>
                                        </p:attrNameLst>
                                      </p:cBhvr>
                                      <p:to>
                                        <p:strVal val="visible"/>
                                      </p:to>
                                    </p:set>
                                    <p:animEffect transition="in" filter="wipe(left)">
                                      <p:cBhvr>
                                        <p:cTn id="101" dur="300"/>
                                        <p:tgtEl>
                                          <p:spTgt spid="45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autoUpdateAnimBg="0"/>
      <p:bldP spid="45061" grpId="0" autoUpdateAnimBg="0"/>
      <p:bldP spid="45068" grpId="0" animBg="1"/>
      <p:bldP spid="45069" grpId="0" animBg="1"/>
      <p:bldP spid="45078" grpId="0" autoUpdateAnimBg="0"/>
      <p:bldP spid="45079" grpId="0" autoUpdateAnimBg="0"/>
      <p:bldP spid="45080" grpId="0" autoUpdateAnimBg="0"/>
      <p:bldP spid="45081" grpId="0" autoUpdateAnimBg="0"/>
      <p:bldP spid="45083"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横波与纵波.mp4">
            <a:hlinkClick r:id="" action="ppaction://media"/>
            <a:extLst>
              <a:ext uri="{FF2B5EF4-FFF2-40B4-BE49-F238E27FC236}">
                <a16:creationId xmlns:a16="http://schemas.microsoft.com/office/drawing/2014/main" id="{D2CB0D12-0BB8-4C4A-9D9A-577F601AF950}"/>
              </a:ext>
            </a:extLst>
          </p:cNvPr>
          <p:cNvPicPr>
            <a:picLocks noChangeAspect="1" noChangeArrowheads="1"/>
          </p:cNvPicPr>
          <p:nvPr>
            <a:videoFile r:link="rId2"/>
            <p:extLst>
              <p:ext uri="{DAA4B4D4-6D71-4841-9C94-3DE7FCFB9230}">
                <p14:media xmlns:p14="http://schemas.microsoft.com/office/powerpoint/2010/main" r:link="rId1"/>
              </p:ext>
            </p:extLst>
          </p:nvPr>
        </p:nvPicPr>
        <p:blipFill>
          <a:blip r:embed="rId8">
            <a:extLst>
              <a:ext uri="{28A0092B-C50C-407E-A947-70E740481C1C}">
                <a14:useLocalDpi xmlns:a14="http://schemas.microsoft.com/office/drawing/2010/main" val="0"/>
              </a:ext>
            </a:extLst>
          </a:blip>
          <a:srcRect/>
          <a:stretch>
            <a:fillRect/>
          </a:stretch>
        </p:blipFill>
        <p:spPr bwMode="auto">
          <a:xfrm>
            <a:off x="87313" y="441325"/>
            <a:ext cx="4140200" cy="280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横波演示.mp4">
            <a:hlinkClick r:id="" action="ppaction://media"/>
            <a:extLst>
              <a:ext uri="{FF2B5EF4-FFF2-40B4-BE49-F238E27FC236}">
                <a16:creationId xmlns:a16="http://schemas.microsoft.com/office/drawing/2014/main" id="{484FCA21-48E5-44E7-B535-7FA86F4B3289}"/>
              </a:ext>
            </a:extLst>
          </p:cNvPr>
          <p:cNvPicPr>
            <a:picLocks noChangeAspect="1" noChangeArrowheads="1"/>
          </p:cNvPicPr>
          <p:nvPr>
            <a:videoFile r:link="rId4"/>
            <p:extLst>
              <p:ext uri="{DAA4B4D4-6D71-4841-9C94-3DE7FCFB9230}">
                <p14:media xmlns:p14="http://schemas.microsoft.com/office/powerpoint/2010/main" r:link="rId3"/>
              </p:ext>
            </p:extLst>
          </p:nvPr>
        </p:nvPicPr>
        <p:blipFill>
          <a:blip r:embed="rId9">
            <a:extLst>
              <a:ext uri="{28A0092B-C50C-407E-A947-70E740481C1C}">
                <a14:useLocalDpi xmlns:a14="http://schemas.microsoft.com/office/drawing/2010/main" val="0"/>
              </a:ext>
            </a:extLst>
          </a:blip>
          <a:srcRect/>
          <a:stretch>
            <a:fillRect/>
          </a:stretch>
        </p:blipFill>
        <p:spPr bwMode="auto">
          <a:xfrm>
            <a:off x="4413250" y="376238"/>
            <a:ext cx="4643438" cy="290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纵波演示.mp4">
            <a:hlinkClick r:id="" action="ppaction://media"/>
            <a:extLst>
              <a:ext uri="{FF2B5EF4-FFF2-40B4-BE49-F238E27FC236}">
                <a16:creationId xmlns:a16="http://schemas.microsoft.com/office/drawing/2014/main" id="{6F4EC817-BE73-48EB-AB21-A6D6D47FE42B}"/>
              </a:ext>
            </a:extLst>
          </p:cNvPr>
          <p:cNvPicPr>
            <a:picLocks noChangeAspect="1" noChangeArrowheads="1"/>
          </p:cNvPicPr>
          <p:nvPr>
            <a:videoFile r:link="rId6"/>
            <p:extLst>
              <p:ext uri="{DAA4B4D4-6D71-4841-9C94-3DE7FCFB9230}">
                <p14:media xmlns:p14="http://schemas.microsoft.com/office/powerpoint/2010/main" r:link="rId5"/>
              </p:ext>
            </p:extLst>
          </p:nvPr>
        </p:nvPicPr>
        <p:blipFill>
          <a:blip r:embed="rId10">
            <a:extLst>
              <a:ext uri="{28A0092B-C50C-407E-A947-70E740481C1C}">
                <a14:useLocalDpi xmlns:a14="http://schemas.microsoft.com/office/drawing/2010/main" val="0"/>
              </a:ext>
            </a:extLst>
          </a:blip>
          <a:srcRect/>
          <a:stretch>
            <a:fillRect/>
          </a:stretch>
        </p:blipFill>
        <p:spPr bwMode="auto">
          <a:xfrm>
            <a:off x="4394200" y="3581400"/>
            <a:ext cx="4679950" cy="288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文本框 2">
            <a:extLst>
              <a:ext uri="{FF2B5EF4-FFF2-40B4-BE49-F238E27FC236}">
                <a16:creationId xmlns:a16="http://schemas.microsoft.com/office/drawing/2014/main" id="{BE5F04EC-5807-4021-AE63-1903A554BA3D}"/>
              </a:ext>
            </a:extLst>
          </p:cNvPr>
          <p:cNvSpPr txBox="1">
            <a:spLocks noChangeArrowheads="1"/>
          </p:cNvSpPr>
          <p:nvPr/>
        </p:nvSpPr>
        <p:spPr bwMode="auto">
          <a:xfrm>
            <a:off x="466725" y="3644900"/>
            <a:ext cx="37433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r>
              <a:rPr lang="zh-CN" altLang="en-US"/>
              <a:t>波动是物质的振动状态和能量在时空中传播和分布的一种普遍形式。</a:t>
            </a:r>
            <a:endParaRPr lang="en-US" altLang="zh-CN"/>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5867"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mediacall" presetSubtype="0" fill="hold" nodeType="clickEffect">
                                  <p:stCondLst>
                                    <p:cond delay="0"/>
                                  </p:stCondLst>
                                  <p:childTnLst>
                                    <p:cmd type="call" cmd="playFrom(0.0)">
                                      <p:cBhvr>
                                        <p:cTn id="10" dur="22635" fill="hold"/>
                                        <p:tgtEl>
                                          <p:spTgt spid="4"/>
                                        </p:tgtEl>
                                      </p:cBhvr>
                                    </p:cmd>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mediacall" presetSubtype="0" fill="hold" nodeType="clickEffect">
                                  <p:stCondLst>
                                    <p:cond delay="0"/>
                                  </p:stCondLst>
                                  <p:childTnLst>
                                    <p:cmd type="call" cmd="playFrom(0.0)">
                                      <p:cBhvr>
                                        <p:cTn id="14" dur="162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nodeType="clickPar">
                      <p:stCondLst>
                        <p:cond delay="0"/>
                      </p:stCondLst>
                      <p:childTnLst>
                        <p:par>
                          <p:cTn id="18" fill="hold" nodeType="withGroup">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4"/>
                </p:tgtEl>
              </p:cMediaNode>
            </p:video>
            <p:seq concurrent="1" nextAc="seek">
              <p:cTn id="22" restart="whenNotActive" fill="hold" evtFilter="cancelBubble" nodeType="interactiveSeq">
                <p:stCondLst>
                  <p:cond evt="onClick" delay="0">
                    <p:tgtEl>
                      <p:spTgt spid="4"/>
                    </p:tgtEl>
                  </p:cond>
                </p:stCondLst>
                <p:endSync evt="end" delay="0">
                  <p:rtn val="all"/>
                </p:endSync>
                <p:childTnLst>
                  <p:par>
                    <p:cTn id="23" fill="hold" nodeType="clickPar">
                      <p:stCondLst>
                        <p:cond delay="0"/>
                      </p:stCondLst>
                      <p:childTnLst>
                        <p:par>
                          <p:cTn id="24" fill="hold" nodeType="withGroup">
                            <p:stCondLst>
                              <p:cond delay="0"/>
                            </p:stCondLst>
                            <p:childTnLst>
                              <p:par>
                                <p:cTn id="25" presetID="2" presetClass="mediacall" presetSubtype="0" fill="hold" nodeType="clickEffect">
                                  <p:stCondLst>
                                    <p:cond delay="0"/>
                                  </p:stCondLst>
                                  <p:childTnLst>
                                    <p:cmd type="call" cmd="togglePause">
                                      <p:cBhvr>
                                        <p:cTn id="26" dur="1" fill="hold"/>
                                        <p:tgtEl>
                                          <p:spTgt spid="4"/>
                                        </p:tgtEl>
                                      </p:cBhvr>
                                    </p:cmd>
                                  </p:childTnLst>
                                </p:cTn>
                              </p:par>
                            </p:childTnLst>
                          </p:cTn>
                        </p:par>
                      </p:childTnLst>
                    </p:cTn>
                  </p:par>
                </p:childTnLst>
              </p:cTn>
              <p:nextCondLst>
                <p:cond evt="onClick" delay="0">
                  <p:tgtEl>
                    <p:spTgt spid="4"/>
                  </p:tgtEl>
                </p:cond>
              </p:nextCondLst>
            </p:seq>
            <p:video>
              <p:cMediaNode vol="80000">
                <p:cTn id="27" fill="hold" display="0">
                  <p:stCondLst>
                    <p:cond delay="indefinite"/>
                  </p:stCondLst>
                </p:cTn>
                <p:tgtEl>
                  <p:spTgt spid="5"/>
                </p:tgtEl>
              </p:cMediaNode>
            </p:video>
            <p:seq concurrent="1" nextAc="seek">
              <p:cTn id="28" restart="whenNotActive" fill="hold" evtFilter="cancelBubble" nodeType="interactiveSeq">
                <p:stCondLst>
                  <p:cond evt="onClick" delay="0">
                    <p:tgtEl>
                      <p:spTgt spid="5"/>
                    </p:tgtEl>
                  </p:cond>
                </p:stCondLst>
                <p:endSync evt="end" delay="0">
                  <p:rtn val="all"/>
                </p:endSync>
                <p:childTnLst>
                  <p:par>
                    <p:cTn id="29" fill="hold" nodeType="clickPar">
                      <p:stCondLst>
                        <p:cond delay="0"/>
                      </p:stCondLst>
                      <p:childTnLst>
                        <p:par>
                          <p:cTn id="30" fill="hold" nodeType="withGroup">
                            <p:stCondLst>
                              <p:cond delay="0"/>
                            </p:stCondLst>
                            <p:childTnLst>
                              <p:par>
                                <p:cTn id="31" presetID="2" presetClass="mediacall" presetSubtype="0" fill="hold" nodeType="clickEffect">
                                  <p:stCondLst>
                                    <p:cond delay="0"/>
                                  </p:stCondLst>
                                  <p:childTnLst>
                                    <p:cmd type="call" cmd="togglePause">
                                      <p:cBhvr>
                                        <p:cTn id="3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AutoShape 2">
            <a:extLst>
              <a:ext uri="{FF2B5EF4-FFF2-40B4-BE49-F238E27FC236}">
                <a16:creationId xmlns:a16="http://schemas.microsoft.com/office/drawing/2014/main" id="{9DA7BA07-6642-452A-8A7F-60759504CC0D}"/>
              </a:ext>
            </a:extLst>
          </p:cNvPr>
          <p:cNvSpPr>
            <a:spLocks noChangeArrowheads="1"/>
          </p:cNvSpPr>
          <p:nvPr/>
        </p:nvSpPr>
        <p:spPr bwMode="auto">
          <a:xfrm>
            <a:off x="5745163" y="406400"/>
            <a:ext cx="1512887" cy="1943100"/>
          </a:xfrm>
          <a:prstGeom prst="cube">
            <a:avLst>
              <a:gd name="adj" fmla="val 25588"/>
            </a:avLst>
          </a:prstGeom>
          <a:gradFill rotWithShape="1">
            <a:gsLst>
              <a:gs pos="0">
                <a:srgbClr val="3399FF">
                  <a:alpha val="51999"/>
                </a:srgbClr>
              </a:gs>
              <a:gs pos="100000">
                <a:srgbClr val="184776">
                  <a:alpha val="62000"/>
                </a:srgbClr>
              </a:gs>
            </a:gsLst>
            <a:lin ang="5400000" scaled="1"/>
          </a:gra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83" name="Rectangle 3">
            <a:extLst>
              <a:ext uri="{FF2B5EF4-FFF2-40B4-BE49-F238E27FC236}">
                <a16:creationId xmlns:a16="http://schemas.microsoft.com/office/drawing/2014/main" id="{DA5C7A17-7291-4F72-B791-A197B3A7B569}"/>
              </a:ext>
            </a:extLst>
          </p:cNvPr>
          <p:cNvSpPr>
            <a:spLocks noChangeArrowheads="1"/>
          </p:cNvSpPr>
          <p:nvPr/>
        </p:nvSpPr>
        <p:spPr bwMode="auto">
          <a:xfrm>
            <a:off x="179388" y="285750"/>
            <a:ext cx="49545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30000"/>
              </a:spcBef>
            </a:pPr>
            <a:r>
              <a:rPr kumimoji="1" lang="zh-CN" altLang="en-US" sz="2800">
                <a:solidFill>
                  <a:srgbClr val="FFFF00"/>
                </a:solidFill>
                <a:latin typeface="宋体" panose="02010600030101010101" pitchFamily="2" charset="-122"/>
              </a:rPr>
              <a:t>四</a:t>
            </a:r>
            <a:r>
              <a:rPr kumimoji="1" lang="en-US" altLang="zh-CN" sz="2800">
                <a:solidFill>
                  <a:srgbClr val="FFFF00"/>
                </a:solidFill>
                <a:latin typeface="Times New Roman" panose="02020603050405020304" pitchFamily="18" charset="0"/>
              </a:rPr>
              <a:t>. </a:t>
            </a:r>
            <a:r>
              <a:rPr kumimoji="1" lang="zh-CN" altLang="en-US" sz="2800">
                <a:solidFill>
                  <a:srgbClr val="FFFF00"/>
                </a:solidFill>
                <a:latin typeface="宋体" panose="02010600030101010101" pitchFamily="2" charset="-122"/>
              </a:rPr>
              <a:t>波的吸收</a:t>
            </a:r>
          </a:p>
        </p:txBody>
      </p:sp>
      <p:sp>
        <p:nvSpPr>
          <p:cNvPr id="46084" name="Text Box 4">
            <a:extLst>
              <a:ext uri="{FF2B5EF4-FFF2-40B4-BE49-F238E27FC236}">
                <a16:creationId xmlns:a16="http://schemas.microsoft.com/office/drawing/2014/main" id="{E2725DF9-2D75-4651-B306-A77105F3284B}"/>
              </a:ext>
            </a:extLst>
          </p:cNvPr>
          <p:cNvSpPr txBox="1">
            <a:spLocks noChangeArrowheads="1"/>
          </p:cNvSpPr>
          <p:nvPr/>
        </p:nvSpPr>
        <p:spPr bwMode="auto">
          <a:xfrm>
            <a:off x="582613" y="876300"/>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宋体" panose="02010600030101010101" pitchFamily="2" charset="-122"/>
              </a:rPr>
              <a:t>吸收媒质</a:t>
            </a:r>
            <a:r>
              <a:rPr kumimoji="1" lang="en-US" altLang="zh-CN">
                <a:latin typeface="宋体" panose="02010600030101010101" pitchFamily="2" charset="-122"/>
              </a:rPr>
              <a:t>,</a:t>
            </a:r>
            <a:r>
              <a:rPr kumimoji="1" lang="zh-CN" altLang="en-US">
                <a:latin typeface="宋体" panose="02010600030101010101" pitchFamily="2" charset="-122"/>
              </a:rPr>
              <a:t>实验表明</a:t>
            </a:r>
          </a:p>
        </p:txBody>
      </p:sp>
      <p:graphicFrame>
        <p:nvGraphicFramePr>
          <p:cNvPr id="46085" name="Object 5">
            <a:extLst>
              <a:ext uri="{FF2B5EF4-FFF2-40B4-BE49-F238E27FC236}">
                <a16:creationId xmlns:a16="http://schemas.microsoft.com/office/drawing/2014/main" id="{2423FFFA-E3A7-43DF-AD7F-E0F40D714B4A}"/>
              </a:ext>
            </a:extLst>
          </p:cNvPr>
          <p:cNvGraphicFramePr>
            <a:graphicFrameLocks noChangeAspect="1"/>
          </p:cNvGraphicFramePr>
          <p:nvPr/>
        </p:nvGraphicFramePr>
        <p:xfrm>
          <a:off x="2244725" y="1568450"/>
          <a:ext cx="1579563" cy="315913"/>
        </p:xfrm>
        <a:graphic>
          <a:graphicData uri="http://schemas.openxmlformats.org/presentationml/2006/ole">
            <mc:AlternateContent xmlns:mc="http://schemas.openxmlformats.org/markup-compatibility/2006">
              <mc:Choice xmlns:v="urn:schemas-microsoft-com:vml" Requires="v">
                <p:oleObj spid="_x0000_s34863" name="Equation" r:id="rId3" imgW="1473036" imgH="215988" progId="Equation.DSMT4">
                  <p:embed/>
                </p:oleObj>
              </mc:Choice>
              <mc:Fallback>
                <p:oleObj name="Equation" r:id="rId3" imgW="1473036" imgH="215988"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4725" y="1568450"/>
                        <a:ext cx="1579563" cy="31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086" name="Object 6">
            <a:extLst>
              <a:ext uri="{FF2B5EF4-FFF2-40B4-BE49-F238E27FC236}">
                <a16:creationId xmlns:a16="http://schemas.microsoft.com/office/drawing/2014/main" id="{5AD132D4-53C2-4A21-BC70-C03AB0A4591A}"/>
              </a:ext>
            </a:extLst>
          </p:cNvPr>
          <p:cNvGraphicFramePr>
            <a:graphicFrameLocks noChangeAspect="1"/>
          </p:cNvGraphicFramePr>
          <p:nvPr/>
        </p:nvGraphicFramePr>
        <p:xfrm>
          <a:off x="2320925" y="2197100"/>
          <a:ext cx="1346200" cy="482600"/>
        </p:xfrm>
        <a:graphic>
          <a:graphicData uri="http://schemas.openxmlformats.org/presentationml/2006/ole">
            <mc:AlternateContent xmlns:mc="http://schemas.openxmlformats.org/markup-compatibility/2006">
              <mc:Choice xmlns:v="urn:schemas-microsoft-com:vml" Requires="v">
                <p:oleObj spid="_x0000_s34864" name="Equation" r:id="rId5" imgW="1244715" imgH="387306" progId="Equation.DSMT4">
                  <p:embed/>
                </p:oleObj>
              </mc:Choice>
              <mc:Fallback>
                <p:oleObj name="Equation" r:id="rId5" imgW="1244715" imgH="387306"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0925" y="2197100"/>
                        <a:ext cx="13462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087" name="Object 7">
            <a:extLst>
              <a:ext uri="{FF2B5EF4-FFF2-40B4-BE49-F238E27FC236}">
                <a16:creationId xmlns:a16="http://schemas.microsoft.com/office/drawing/2014/main" id="{657338C2-C50E-47D3-A46E-0A3EB6C0E0AD}"/>
              </a:ext>
            </a:extLst>
          </p:cNvPr>
          <p:cNvGraphicFramePr>
            <a:graphicFrameLocks noChangeAspect="1"/>
          </p:cNvGraphicFramePr>
          <p:nvPr/>
        </p:nvGraphicFramePr>
        <p:xfrm>
          <a:off x="4913313" y="600075"/>
          <a:ext cx="420687" cy="703263"/>
        </p:xfrm>
        <a:graphic>
          <a:graphicData uri="http://schemas.openxmlformats.org/presentationml/2006/ole">
            <mc:AlternateContent xmlns:mc="http://schemas.openxmlformats.org/markup-compatibility/2006">
              <mc:Choice xmlns:v="urn:schemas-microsoft-com:vml" Requires="v">
                <p:oleObj spid="_x0000_s34865" name="Equation" r:id="rId7" imgW="63656" imgH="133481" progId="Equation.DSMT4">
                  <p:embed/>
                </p:oleObj>
              </mc:Choice>
              <mc:Fallback>
                <p:oleObj name="Equation" r:id="rId7" imgW="63656" imgH="133481"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13313" y="600075"/>
                        <a:ext cx="420687" cy="703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8" name="Object 8">
            <a:extLst>
              <a:ext uri="{FF2B5EF4-FFF2-40B4-BE49-F238E27FC236}">
                <a16:creationId xmlns:a16="http://schemas.microsoft.com/office/drawing/2014/main" id="{18C1488A-8975-4246-A8DB-3C7FC691336D}"/>
              </a:ext>
            </a:extLst>
          </p:cNvPr>
          <p:cNvGraphicFramePr>
            <a:graphicFrameLocks noChangeAspect="1"/>
          </p:cNvGraphicFramePr>
          <p:nvPr/>
        </p:nvGraphicFramePr>
        <p:xfrm>
          <a:off x="7578725" y="2200275"/>
          <a:ext cx="306388" cy="333375"/>
        </p:xfrm>
        <a:graphic>
          <a:graphicData uri="http://schemas.openxmlformats.org/presentationml/2006/ole">
            <mc:AlternateContent xmlns:mc="http://schemas.openxmlformats.org/markup-compatibility/2006">
              <mc:Choice xmlns:v="urn:schemas-microsoft-com:vml" Requires="v">
                <p:oleObj spid="_x0000_s34866" name="Equation" r:id="rId9" imgW="25252" imgH="44669" progId="Equation.DSMT4">
                  <p:embed/>
                </p:oleObj>
              </mc:Choice>
              <mc:Fallback>
                <p:oleObj name="Equation" r:id="rId9" imgW="25252" imgH="44669"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78725" y="2200275"/>
                        <a:ext cx="306388"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089" name="AutoShape 9">
            <a:extLst>
              <a:ext uri="{FF2B5EF4-FFF2-40B4-BE49-F238E27FC236}">
                <a16:creationId xmlns:a16="http://schemas.microsoft.com/office/drawing/2014/main" id="{ED8AA156-76AB-4E8C-8615-686E068B0E3A}"/>
              </a:ext>
            </a:extLst>
          </p:cNvPr>
          <p:cNvSpPr>
            <a:spLocks noChangeArrowheads="1"/>
          </p:cNvSpPr>
          <p:nvPr/>
        </p:nvSpPr>
        <p:spPr bwMode="auto">
          <a:xfrm>
            <a:off x="4837113" y="1057275"/>
            <a:ext cx="762000" cy="685800"/>
          </a:xfrm>
          <a:prstGeom prst="rightArrow">
            <a:avLst>
              <a:gd name="adj1" fmla="val 50000"/>
              <a:gd name="adj2" fmla="val 27778"/>
            </a:avLst>
          </a:prstGeom>
          <a:solidFill>
            <a:srgbClr val="FFFF99"/>
          </a:solidFill>
          <a:ln w="9525">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6090" name="Object 10">
            <a:extLst>
              <a:ext uri="{FF2B5EF4-FFF2-40B4-BE49-F238E27FC236}">
                <a16:creationId xmlns:a16="http://schemas.microsoft.com/office/drawing/2014/main" id="{997CDCFD-D85D-4213-ABC2-8D5E5BB2E9E9}"/>
              </a:ext>
            </a:extLst>
          </p:cNvPr>
          <p:cNvGraphicFramePr>
            <a:graphicFrameLocks noChangeAspect="1"/>
          </p:cNvGraphicFramePr>
          <p:nvPr/>
        </p:nvGraphicFramePr>
        <p:xfrm>
          <a:off x="7427913" y="752475"/>
          <a:ext cx="322262" cy="508000"/>
        </p:xfrm>
        <a:graphic>
          <a:graphicData uri="http://schemas.openxmlformats.org/presentationml/2006/ole">
            <mc:AlternateContent xmlns:mc="http://schemas.openxmlformats.org/markup-compatibility/2006">
              <mc:Choice xmlns:v="urn:schemas-microsoft-com:vml" Requires="v">
                <p:oleObj spid="_x0000_s34867" name="Equation" r:id="rId11" imgW="25252" imgH="63588" progId="Equation.DSMT4">
                  <p:embed/>
                </p:oleObj>
              </mc:Choice>
              <mc:Fallback>
                <p:oleObj name="Equation" r:id="rId11" imgW="25252" imgH="63588" progId="Equation.DSMT4">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7913" y="752475"/>
                        <a:ext cx="322262"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6091" name="Group 11">
            <a:extLst>
              <a:ext uri="{FF2B5EF4-FFF2-40B4-BE49-F238E27FC236}">
                <a16:creationId xmlns:a16="http://schemas.microsoft.com/office/drawing/2014/main" id="{0BB1FFB6-17DC-42DE-8D29-95588141068C}"/>
              </a:ext>
            </a:extLst>
          </p:cNvPr>
          <p:cNvGrpSpPr>
            <a:grpSpLocks/>
          </p:cNvGrpSpPr>
          <p:nvPr/>
        </p:nvGrpSpPr>
        <p:grpSpPr bwMode="auto">
          <a:xfrm>
            <a:off x="5746750" y="2376488"/>
            <a:ext cx="1128713" cy="469900"/>
            <a:chOff x="3620" y="1497"/>
            <a:chExt cx="711" cy="296"/>
          </a:xfrm>
        </p:grpSpPr>
        <p:sp>
          <p:nvSpPr>
            <p:cNvPr id="34851" name="Line 12">
              <a:extLst>
                <a:ext uri="{FF2B5EF4-FFF2-40B4-BE49-F238E27FC236}">
                  <a16:creationId xmlns:a16="http://schemas.microsoft.com/office/drawing/2014/main" id="{ACE72827-2F8D-4AD8-910F-816B7CFDF186}"/>
                </a:ext>
              </a:extLst>
            </p:cNvPr>
            <p:cNvSpPr>
              <a:spLocks noChangeShapeType="1"/>
            </p:cNvSpPr>
            <p:nvPr/>
          </p:nvSpPr>
          <p:spPr bwMode="auto">
            <a:xfrm>
              <a:off x="3620" y="1497"/>
              <a:ext cx="0" cy="212"/>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2" name="Line 13">
              <a:extLst>
                <a:ext uri="{FF2B5EF4-FFF2-40B4-BE49-F238E27FC236}">
                  <a16:creationId xmlns:a16="http://schemas.microsoft.com/office/drawing/2014/main" id="{BF3306D5-89E8-4175-8790-5DEF00B1CB0B}"/>
                </a:ext>
              </a:extLst>
            </p:cNvPr>
            <p:cNvSpPr>
              <a:spLocks noChangeShapeType="1"/>
            </p:cNvSpPr>
            <p:nvPr/>
          </p:nvSpPr>
          <p:spPr bwMode="auto">
            <a:xfrm>
              <a:off x="4331" y="1505"/>
              <a:ext cx="0" cy="214"/>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3" name="Line 14">
              <a:extLst>
                <a:ext uri="{FF2B5EF4-FFF2-40B4-BE49-F238E27FC236}">
                  <a16:creationId xmlns:a16="http://schemas.microsoft.com/office/drawing/2014/main" id="{30D0DA0F-C585-43AF-9E1D-1792F0EB19A3}"/>
                </a:ext>
              </a:extLst>
            </p:cNvPr>
            <p:cNvSpPr>
              <a:spLocks noChangeShapeType="1"/>
            </p:cNvSpPr>
            <p:nvPr/>
          </p:nvSpPr>
          <p:spPr bwMode="auto">
            <a:xfrm>
              <a:off x="3620" y="1570"/>
              <a:ext cx="711" cy="0"/>
            </a:xfrm>
            <a:prstGeom prst="line">
              <a:avLst/>
            </a:prstGeom>
            <a:noFill/>
            <a:ln w="28575">
              <a:solidFill>
                <a:srgbClr val="66FFFF"/>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4854" name="Object 15">
              <a:extLst>
                <a:ext uri="{FF2B5EF4-FFF2-40B4-BE49-F238E27FC236}">
                  <a16:creationId xmlns:a16="http://schemas.microsoft.com/office/drawing/2014/main" id="{A0D90FF5-8712-44B6-833F-E33F2DD2EECC}"/>
                </a:ext>
              </a:extLst>
            </p:cNvPr>
            <p:cNvGraphicFramePr>
              <a:graphicFrameLocks noChangeAspect="1"/>
            </p:cNvGraphicFramePr>
            <p:nvPr/>
          </p:nvGraphicFramePr>
          <p:xfrm>
            <a:off x="3845" y="1560"/>
            <a:ext cx="220" cy="233"/>
          </p:xfrm>
          <a:graphic>
            <a:graphicData uri="http://schemas.openxmlformats.org/presentationml/2006/ole">
              <mc:AlternateContent xmlns:mc="http://schemas.openxmlformats.org/markup-compatibility/2006">
                <mc:Choice xmlns:v="urn:schemas-microsoft-com:vml" Requires="v">
                  <p:oleObj spid="_x0000_s34868" name="Equation" r:id="rId13" imgW="25252" imgH="44669" progId="Equation.DSMT4">
                    <p:embed/>
                  </p:oleObj>
                </mc:Choice>
                <mc:Fallback>
                  <p:oleObj name="Equation" r:id="rId13" imgW="25252" imgH="44669" progId="Equation.DSMT4">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45" y="1560"/>
                          <a:ext cx="22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6096" name="Text Box 16">
            <a:extLst>
              <a:ext uri="{FF2B5EF4-FFF2-40B4-BE49-F238E27FC236}">
                <a16:creationId xmlns:a16="http://schemas.microsoft.com/office/drawing/2014/main" id="{A4F57BDF-B7D8-4AA1-B7FC-3C1C15A8B2AE}"/>
              </a:ext>
            </a:extLst>
          </p:cNvPr>
          <p:cNvSpPr txBox="1">
            <a:spLocks noChangeArrowheads="1"/>
          </p:cNvSpPr>
          <p:nvPr/>
        </p:nvSpPr>
        <p:spPr bwMode="auto">
          <a:xfrm>
            <a:off x="5340350" y="1982788"/>
            <a:ext cx="4714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en-US" altLang="zh-CN" sz="2800" i="1">
                <a:latin typeface="Times New Roman" panose="02020603050405020304" pitchFamily="18" charset="0"/>
              </a:rPr>
              <a:t>O</a:t>
            </a:r>
          </a:p>
        </p:txBody>
      </p:sp>
      <p:sp>
        <p:nvSpPr>
          <p:cNvPr id="46097" name="AutoShape 17">
            <a:extLst>
              <a:ext uri="{FF2B5EF4-FFF2-40B4-BE49-F238E27FC236}">
                <a16:creationId xmlns:a16="http://schemas.microsoft.com/office/drawing/2014/main" id="{7BB70B69-4B06-462F-AF06-852CFDB3F846}"/>
              </a:ext>
            </a:extLst>
          </p:cNvPr>
          <p:cNvSpPr>
            <a:spLocks noChangeArrowheads="1"/>
          </p:cNvSpPr>
          <p:nvPr/>
        </p:nvSpPr>
        <p:spPr bwMode="auto">
          <a:xfrm>
            <a:off x="7059613" y="1301750"/>
            <a:ext cx="657225" cy="328613"/>
          </a:xfrm>
          <a:prstGeom prst="rightArrow">
            <a:avLst>
              <a:gd name="adj1" fmla="val 50000"/>
              <a:gd name="adj2" fmla="val 50000"/>
            </a:avLst>
          </a:prstGeom>
          <a:solidFill>
            <a:srgbClr val="FFFF99"/>
          </a:solidFill>
          <a:ln w="9525">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6098" name="Object 18">
            <a:extLst>
              <a:ext uri="{FF2B5EF4-FFF2-40B4-BE49-F238E27FC236}">
                <a16:creationId xmlns:a16="http://schemas.microsoft.com/office/drawing/2014/main" id="{BED01C13-9063-41C0-82BE-88B470D4D091}"/>
              </a:ext>
            </a:extLst>
          </p:cNvPr>
          <p:cNvGraphicFramePr>
            <a:graphicFrameLocks noChangeAspect="1"/>
          </p:cNvGraphicFramePr>
          <p:nvPr/>
        </p:nvGraphicFramePr>
        <p:xfrm>
          <a:off x="6167438" y="1917700"/>
          <a:ext cx="396875" cy="365125"/>
        </p:xfrm>
        <a:graphic>
          <a:graphicData uri="http://schemas.openxmlformats.org/presentationml/2006/ole">
            <mc:AlternateContent xmlns:mc="http://schemas.openxmlformats.org/markup-compatibility/2006">
              <mc:Choice xmlns:v="urn:schemas-microsoft-com:vml" Requires="v">
                <p:oleObj spid="_x0000_s34869" name="Equation" r:id="rId15" imgW="95221" imgH="82506" progId="Equation.DSMT4">
                  <p:embed/>
                </p:oleObj>
              </mc:Choice>
              <mc:Fallback>
                <p:oleObj name="Equation" r:id="rId15" imgW="95221" imgH="82506" progId="Equation.DSMT4">
                  <p:embed/>
                  <p:pic>
                    <p:nvPicPr>
                      <p:cNvPr id="0"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67438" y="1917700"/>
                        <a:ext cx="39687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6099" name="Group 19">
            <a:extLst>
              <a:ext uri="{FF2B5EF4-FFF2-40B4-BE49-F238E27FC236}">
                <a16:creationId xmlns:a16="http://schemas.microsoft.com/office/drawing/2014/main" id="{C3C6ED25-65E1-4B98-8D7A-96CD06136577}"/>
              </a:ext>
            </a:extLst>
          </p:cNvPr>
          <p:cNvGrpSpPr>
            <a:grpSpLocks/>
          </p:cNvGrpSpPr>
          <p:nvPr/>
        </p:nvGrpSpPr>
        <p:grpSpPr bwMode="auto">
          <a:xfrm>
            <a:off x="5867400" y="125413"/>
            <a:ext cx="947738" cy="2230437"/>
            <a:chOff x="3708" y="2251"/>
            <a:chExt cx="597" cy="1405"/>
          </a:xfrm>
        </p:grpSpPr>
        <p:sp>
          <p:nvSpPr>
            <p:cNvPr id="34848" name="AutoShape 20" descr="深色横线">
              <a:extLst>
                <a:ext uri="{FF2B5EF4-FFF2-40B4-BE49-F238E27FC236}">
                  <a16:creationId xmlns:a16="http://schemas.microsoft.com/office/drawing/2014/main" id="{AC84882E-8206-43BB-A716-B08F5831F775}"/>
                </a:ext>
              </a:extLst>
            </p:cNvPr>
            <p:cNvSpPr>
              <a:spLocks noChangeAspect="1" noChangeArrowheads="1"/>
            </p:cNvSpPr>
            <p:nvPr/>
          </p:nvSpPr>
          <p:spPr bwMode="auto">
            <a:xfrm rot="2372065">
              <a:off x="3844" y="2329"/>
              <a:ext cx="86" cy="431"/>
            </a:xfrm>
            <a:prstGeom prst="parallelogram">
              <a:avLst>
                <a:gd name="adj" fmla="val 25000"/>
              </a:avLst>
            </a:prstGeom>
            <a:blipFill dpi="0" rotWithShape="0">
              <a:blip r:embed="rId17"/>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49" name="Rectangle 21" descr="宽上对角线">
              <a:extLst>
                <a:ext uri="{FF2B5EF4-FFF2-40B4-BE49-F238E27FC236}">
                  <a16:creationId xmlns:a16="http://schemas.microsoft.com/office/drawing/2014/main" id="{ABFFEE5A-6FC3-4E8A-9EA3-C5D99FCE7794}"/>
                </a:ext>
              </a:extLst>
            </p:cNvPr>
            <p:cNvSpPr>
              <a:spLocks noChangeAspect="1" noChangeArrowheads="1"/>
            </p:cNvSpPr>
            <p:nvPr/>
          </p:nvSpPr>
          <p:spPr bwMode="auto">
            <a:xfrm rot="-5400000">
              <a:off x="3258" y="3127"/>
              <a:ext cx="979" cy="79"/>
            </a:xfrm>
            <a:prstGeom prst="rect">
              <a:avLst/>
            </a:prstGeom>
            <a:blipFill dpi="0" rotWithShape="0">
              <a:blip r:embed="rId18"/>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34850" name="Rectangle 22">
              <a:extLst>
                <a:ext uri="{FF2B5EF4-FFF2-40B4-BE49-F238E27FC236}">
                  <a16:creationId xmlns:a16="http://schemas.microsoft.com/office/drawing/2014/main" id="{9A385102-F471-4EF3-9852-8CE660164A27}"/>
                </a:ext>
              </a:extLst>
            </p:cNvPr>
            <p:cNvSpPr>
              <a:spLocks noChangeAspect="1" noChangeArrowheads="1"/>
            </p:cNvSpPr>
            <p:nvPr/>
          </p:nvSpPr>
          <p:spPr bwMode="auto">
            <a:xfrm>
              <a:off x="3930" y="2251"/>
              <a:ext cx="375" cy="169"/>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46103" name="Line 23">
            <a:extLst>
              <a:ext uri="{FF2B5EF4-FFF2-40B4-BE49-F238E27FC236}">
                <a16:creationId xmlns:a16="http://schemas.microsoft.com/office/drawing/2014/main" id="{F51CA2E1-5CD9-4F7B-8946-8F473116B7DF}"/>
              </a:ext>
            </a:extLst>
          </p:cNvPr>
          <p:cNvSpPr>
            <a:spLocks noChangeShapeType="1"/>
          </p:cNvSpPr>
          <p:nvPr/>
        </p:nvSpPr>
        <p:spPr bwMode="auto">
          <a:xfrm>
            <a:off x="5751513" y="2354263"/>
            <a:ext cx="1839912" cy="0"/>
          </a:xfrm>
          <a:prstGeom prst="line">
            <a:avLst/>
          </a:prstGeom>
          <a:noFill/>
          <a:ln w="28575">
            <a:solidFill>
              <a:schemeClr val="bg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04" name="Rectangle 24">
            <a:extLst>
              <a:ext uri="{FF2B5EF4-FFF2-40B4-BE49-F238E27FC236}">
                <a16:creationId xmlns:a16="http://schemas.microsoft.com/office/drawing/2014/main" id="{61462E69-7698-4D47-A701-E383E184F696}"/>
              </a:ext>
            </a:extLst>
          </p:cNvPr>
          <p:cNvSpPr>
            <a:spLocks noChangeArrowheads="1"/>
          </p:cNvSpPr>
          <p:nvPr/>
        </p:nvSpPr>
        <p:spPr bwMode="auto">
          <a:xfrm>
            <a:off x="576263" y="2895600"/>
            <a:ext cx="8567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pPr>
            <a:r>
              <a:rPr kumimoji="1" lang="en-US" altLang="zh-CN">
                <a:solidFill>
                  <a:srgbClr val="00FFFF"/>
                </a:solidFill>
                <a:latin typeface="Times New Roman" panose="02020603050405020304" pitchFamily="18" charset="0"/>
                <a:sym typeface="Symbol" panose="05050102010706020507" pitchFamily="18" charset="2"/>
              </a:rPr>
              <a:t></a:t>
            </a:r>
            <a:r>
              <a:rPr kumimoji="1" lang="en-US" altLang="zh-CN">
                <a:solidFill>
                  <a:schemeClr val="accent1"/>
                </a:solidFill>
                <a:latin typeface="Times New Roman" panose="02020603050405020304" pitchFamily="18" charset="0"/>
                <a:sym typeface="Symbol" panose="05050102010706020507" pitchFamily="18" charset="2"/>
              </a:rPr>
              <a:t> </a:t>
            </a:r>
            <a:r>
              <a:rPr kumimoji="1" lang="zh-CN" altLang="en-US">
                <a:latin typeface="Times New Roman" panose="02020603050405020304" pitchFamily="18" charset="0"/>
              </a:rPr>
              <a:t>为介质吸收系数，与介质的性质、温度、及波的频率有关。</a:t>
            </a:r>
          </a:p>
        </p:txBody>
      </p:sp>
      <p:sp>
        <p:nvSpPr>
          <p:cNvPr id="46105" name="Text Box 25">
            <a:extLst>
              <a:ext uri="{FF2B5EF4-FFF2-40B4-BE49-F238E27FC236}">
                <a16:creationId xmlns:a16="http://schemas.microsoft.com/office/drawing/2014/main" id="{CD28F78B-81A0-46D2-A79A-265304F97F14}"/>
              </a:ext>
            </a:extLst>
          </p:cNvPr>
          <p:cNvSpPr txBox="1">
            <a:spLocks noChangeArrowheads="1"/>
          </p:cNvSpPr>
          <p:nvPr/>
        </p:nvSpPr>
        <p:spPr bwMode="auto">
          <a:xfrm>
            <a:off x="2840038" y="4949825"/>
            <a:ext cx="3159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i="1">
                <a:latin typeface="Times New Roman" panose="02020603050405020304" pitchFamily="18" charset="0"/>
                <a:ea typeface="仿宋_GB2312" pitchFamily="49" charset="-122"/>
              </a:rPr>
              <a:t>I</a:t>
            </a:r>
          </a:p>
        </p:txBody>
      </p:sp>
      <p:sp>
        <p:nvSpPr>
          <p:cNvPr id="46106" name="Text Box 26">
            <a:extLst>
              <a:ext uri="{FF2B5EF4-FFF2-40B4-BE49-F238E27FC236}">
                <a16:creationId xmlns:a16="http://schemas.microsoft.com/office/drawing/2014/main" id="{7D49B962-B3D1-4E41-9025-FD08688D015A}"/>
              </a:ext>
            </a:extLst>
          </p:cNvPr>
          <p:cNvSpPr txBox="1">
            <a:spLocks noChangeArrowheads="1"/>
          </p:cNvSpPr>
          <p:nvPr/>
        </p:nvSpPr>
        <p:spPr bwMode="auto">
          <a:xfrm>
            <a:off x="2840038" y="4348163"/>
            <a:ext cx="5794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i="1">
                <a:latin typeface="Times New Roman" panose="02020603050405020304" pitchFamily="18" charset="0"/>
                <a:ea typeface="仿宋_GB2312" pitchFamily="49" charset="-122"/>
              </a:rPr>
              <a:t>x</a:t>
            </a:r>
          </a:p>
        </p:txBody>
      </p:sp>
      <p:sp>
        <p:nvSpPr>
          <p:cNvPr id="46107" name="Text Box 27">
            <a:extLst>
              <a:ext uri="{FF2B5EF4-FFF2-40B4-BE49-F238E27FC236}">
                <a16:creationId xmlns:a16="http://schemas.microsoft.com/office/drawing/2014/main" id="{2AE1E0D0-DD1D-4558-8B32-91DE0D5F352D}"/>
              </a:ext>
            </a:extLst>
          </p:cNvPr>
          <p:cNvSpPr txBox="1">
            <a:spLocks noChangeArrowheads="1"/>
          </p:cNvSpPr>
          <p:nvPr/>
        </p:nvSpPr>
        <p:spPr bwMode="auto">
          <a:xfrm>
            <a:off x="5453063" y="3721100"/>
            <a:ext cx="898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i="1">
                <a:latin typeface="Times New Roman" panose="02020603050405020304" pitchFamily="18" charset="0"/>
                <a:ea typeface="仿宋_GB2312" pitchFamily="49" charset="-122"/>
              </a:rPr>
              <a:t>I</a:t>
            </a:r>
          </a:p>
        </p:txBody>
      </p:sp>
      <p:sp>
        <p:nvSpPr>
          <p:cNvPr id="46108" name="Rectangle 28">
            <a:extLst>
              <a:ext uri="{FF2B5EF4-FFF2-40B4-BE49-F238E27FC236}">
                <a16:creationId xmlns:a16="http://schemas.microsoft.com/office/drawing/2014/main" id="{28C2B416-6FA0-4BBB-B0E9-473A81FBD7B4}"/>
              </a:ext>
            </a:extLst>
          </p:cNvPr>
          <p:cNvSpPr>
            <a:spLocks noChangeArrowheads="1"/>
          </p:cNvSpPr>
          <p:nvPr/>
        </p:nvSpPr>
        <p:spPr bwMode="auto">
          <a:xfrm>
            <a:off x="7205663" y="57023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en-US" altLang="zh-CN" i="1">
                <a:latin typeface="Times New Roman" panose="02020603050405020304" pitchFamily="18" charset="0"/>
                <a:ea typeface="仿宋_GB2312" pitchFamily="49" charset="-122"/>
              </a:rPr>
              <a:t>x</a:t>
            </a:r>
          </a:p>
        </p:txBody>
      </p:sp>
      <p:sp>
        <p:nvSpPr>
          <p:cNvPr id="46109" name="Line 29">
            <a:extLst>
              <a:ext uri="{FF2B5EF4-FFF2-40B4-BE49-F238E27FC236}">
                <a16:creationId xmlns:a16="http://schemas.microsoft.com/office/drawing/2014/main" id="{50412691-99F4-4AA9-ADA7-B127259FAE1B}"/>
              </a:ext>
            </a:extLst>
          </p:cNvPr>
          <p:cNvSpPr>
            <a:spLocks noChangeShapeType="1"/>
          </p:cNvSpPr>
          <p:nvPr/>
        </p:nvSpPr>
        <p:spPr bwMode="auto">
          <a:xfrm>
            <a:off x="5757863" y="3873500"/>
            <a:ext cx="1587" cy="2057400"/>
          </a:xfrm>
          <a:prstGeom prst="line">
            <a:avLst/>
          </a:prstGeom>
          <a:noFill/>
          <a:ln w="28575">
            <a:solidFill>
              <a:schemeClr val="bg1"/>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0" name="Line 30">
            <a:extLst>
              <a:ext uri="{FF2B5EF4-FFF2-40B4-BE49-F238E27FC236}">
                <a16:creationId xmlns:a16="http://schemas.microsoft.com/office/drawing/2014/main" id="{B7CAB5EE-74B5-4875-A48B-CC1C49C1E9E1}"/>
              </a:ext>
            </a:extLst>
          </p:cNvPr>
          <p:cNvSpPr>
            <a:spLocks noChangeShapeType="1"/>
          </p:cNvSpPr>
          <p:nvPr/>
        </p:nvSpPr>
        <p:spPr bwMode="auto">
          <a:xfrm>
            <a:off x="5757863" y="5930900"/>
            <a:ext cx="1447800" cy="0"/>
          </a:xfrm>
          <a:prstGeom prst="line">
            <a:avLst/>
          </a:prstGeom>
          <a:noFill/>
          <a:ln w="28575">
            <a:solidFill>
              <a:schemeClr val="bg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6111" name="Picture 31" descr="图形5">
            <a:extLst>
              <a:ext uri="{FF2B5EF4-FFF2-40B4-BE49-F238E27FC236}">
                <a16:creationId xmlns:a16="http://schemas.microsoft.com/office/drawing/2014/main" id="{4DDEA0CD-E511-4251-A434-8A19E3805E46}"/>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3813" y="4589463"/>
            <a:ext cx="287178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12" name="Text Box 32">
            <a:extLst>
              <a:ext uri="{FF2B5EF4-FFF2-40B4-BE49-F238E27FC236}">
                <a16:creationId xmlns:a16="http://schemas.microsoft.com/office/drawing/2014/main" id="{FC4970BE-468A-43C5-9C3E-CB36C3899B23}"/>
              </a:ext>
            </a:extLst>
          </p:cNvPr>
          <p:cNvSpPr txBox="1">
            <a:spLocks noChangeArrowheads="1"/>
          </p:cNvSpPr>
          <p:nvPr/>
        </p:nvSpPr>
        <p:spPr bwMode="auto">
          <a:xfrm>
            <a:off x="1476375" y="5068888"/>
            <a:ext cx="57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i="1">
                <a:latin typeface="Times New Roman" panose="02020603050405020304" pitchFamily="18" charset="0"/>
                <a:ea typeface="仿宋_GB2312" pitchFamily="49" charset="-122"/>
              </a:rPr>
              <a:t>I</a:t>
            </a:r>
            <a:r>
              <a:rPr kumimoji="1" lang="en-US" altLang="zh-CN" baseline="-25000">
                <a:latin typeface="Times New Roman" panose="02020603050405020304" pitchFamily="18" charset="0"/>
                <a:ea typeface="仿宋_GB2312" pitchFamily="49" charset="-122"/>
              </a:rPr>
              <a:t>0</a:t>
            </a:r>
          </a:p>
        </p:txBody>
      </p:sp>
      <p:sp>
        <p:nvSpPr>
          <p:cNvPr id="46113" name="Text Box 33">
            <a:extLst>
              <a:ext uri="{FF2B5EF4-FFF2-40B4-BE49-F238E27FC236}">
                <a16:creationId xmlns:a16="http://schemas.microsoft.com/office/drawing/2014/main" id="{6AF63A8C-225D-4DA5-914D-33B88ED06D98}"/>
              </a:ext>
            </a:extLst>
          </p:cNvPr>
          <p:cNvSpPr txBox="1">
            <a:spLocks noChangeArrowheads="1"/>
          </p:cNvSpPr>
          <p:nvPr/>
        </p:nvSpPr>
        <p:spPr bwMode="auto">
          <a:xfrm>
            <a:off x="5400675" y="4473575"/>
            <a:ext cx="57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i="1">
                <a:latin typeface="Times New Roman" panose="02020603050405020304" pitchFamily="18" charset="0"/>
                <a:ea typeface="仿宋_GB2312" pitchFamily="49" charset="-122"/>
              </a:rPr>
              <a:t>I</a:t>
            </a:r>
            <a:r>
              <a:rPr kumimoji="1" lang="en-US" altLang="zh-CN" baseline="-25000">
                <a:latin typeface="Times New Roman" panose="02020603050405020304" pitchFamily="18" charset="0"/>
                <a:ea typeface="仿宋_GB2312" pitchFamily="49" charset="-122"/>
              </a:rPr>
              <a:t>0</a:t>
            </a:r>
          </a:p>
        </p:txBody>
      </p:sp>
      <p:pic>
        <p:nvPicPr>
          <p:cNvPr id="46114" name="Picture 34" descr="波的吸收4">
            <a:extLst>
              <a:ext uri="{FF2B5EF4-FFF2-40B4-BE49-F238E27FC236}">
                <a16:creationId xmlns:a16="http://schemas.microsoft.com/office/drawing/2014/main" id="{984C43CD-05ED-4E8A-B46F-F192EF65740E}"/>
              </a:ext>
            </a:extLst>
          </p:cNvPr>
          <p:cNvPicPr>
            <a:picLocks noChangeAspect="1" noChangeArrowheads="1"/>
          </p:cNvPicPr>
          <p:nvPr/>
        </p:nvPicPr>
        <p:blipFill>
          <a:blip r:embed="rId20">
            <a:clrChange>
              <a:clrFrom>
                <a:srgbClr val="096598"/>
              </a:clrFrom>
              <a:clrTo>
                <a:srgbClr val="096598">
                  <a:alpha val="0"/>
                </a:srgbClr>
              </a:clrTo>
            </a:clrChange>
            <a:extLst>
              <a:ext uri="{28A0092B-C50C-407E-A947-70E740481C1C}">
                <a14:useLocalDpi xmlns:a14="http://schemas.microsoft.com/office/drawing/2010/main" val="0"/>
              </a:ext>
            </a:extLst>
          </a:blip>
          <a:srcRect/>
          <a:stretch>
            <a:fillRect/>
          </a:stretch>
        </p:blipFill>
        <p:spPr bwMode="auto">
          <a:xfrm>
            <a:off x="5081588" y="3867150"/>
            <a:ext cx="2790825"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6115" name="Object 35">
            <a:extLst>
              <a:ext uri="{FF2B5EF4-FFF2-40B4-BE49-F238E27FC236}">
                <a16:creationId xmlns:a16="http://schemas.microsoft.com/office/drawing/2014/main" id="{213982B7-C0F4-4012-AE0D-6CA72B624C7D}"/>
              </a:ext>
            </a:extLst>
          </p:cNvPr>
          <p:cNvGraphicFramePr>
            <a:graphicFrameLocks noChangeAspect="1"/>
          </p:cNvGraphicFramePr>
          <p:nvPr/>
        </p:nvGraphicFramePr>
        <p:xfrm>
          <a:off x="4284663" y="4868863"/>
          <a:ext cx="396875" cy="431800"/>
        </p:xfrm>
        <a:graphic>
          <a:graphicData uri="http://schemas.openxmlformats.org/presentationml/2006/ole">
            <mc:AlternateContent xmlns:mc="http://schemas.openxmlformats.org/markup-compatibility/2006">
              <mc:Choice xmlns:v="urn:schemas-microsoft-com:vml" Requires="v">
                <p:oleObj spid="_x0000_s34870" name="Equation" r:id="rId21" imgW="25252" imgH="44669" progId="Equation.DSMT4">
                  <p:embed/>
                </p:oleObj>
              </mc:Choice>
              <mc:Fallback>
                <p:oleObj name="Equation" r:id="rId21" imgW="25252" imgH="44669" progId="Equation.DSMT4">
                  <p:embed/>
                  <p:pic>
                    <p:nvPicPr>
                      <p:cNvPr id="0" name="Object 3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84663" y="4868863"/>
                        <a:ext cx="39687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116" name="Text Box 36">
            <a:extLst>
              <a:ext uri="{FF2B5EF4-FFF2-40B4-BE49-F238E27FC236}">
                <a16:creationId xmlns:a16="http://schemas.microsoft.com/office/drawing/2014/main" id="{D5A71CA2-EEF4-49D1-98C1-B22F1DE1D2E8}"/>
              </a:ext>
            </a:extLst>
          </p:cNvPr>
          <p:cNvSpPr txBox="1">
            <a:spLocks noChangeArrowheads="1"/>
          </p:cNvSpPr>
          <p:nvPr/>
        </p:nvSpPr>
        <p:spPr bwMode="auto">
          <a:xfrm>
            <a:off x="1403350" y="4186238"/>
            <a:ext cx="4714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en-US" altLang="zh-CN" sz="2800" i="1">
                <a:latin typeface="Times New Roman" panose="02020603050405020304" pitchFamily="18" charset="0"/>
              </a:rPr>
              <a:t>O</a:t>
            </a:r>
          </a:p>
        </p:txBody>
      </p:sp>
      <p:sp>
        <p:nvSpPr>
          <p:cNvPr id="46117" name="Rectangle 37">
            <a:extLst>
              <a:ext uri="{FF2B5EF4-FFF2-40B4-BE49-F238E27FC236}">
                <a16:creationId xmlns:a16="http://schemas.microsoft.com/office/drawing/2014/main" id="{8EC9F6C9-47CE-450D-A04F-D0E706C2D691}"/>
              </a:ext>
            </a:extLst>
          </p:cNvPr>
          <p:cNvSpPr>
            <a:spLocks noChangeArrowheads="1"/>
          </p:cNvSpPr>
          <p:nvPr/>
        </p:nvSpPr>
        <p:spPr bwMode="auto">
          <a:xfrm>
            <a:off x="1831975" y="3644900"/>
            <a:ext cx="1042988" cy="2438400"/>
          </a:xfrm>
          <a:prstGeom prst="rect">
            <a:avLst/>
          </a:prstGeom>
          <a:solidFill>
            <a:srgbClr val="3399FF">
              <a:alpha val="54117"/>
            </a:srgbClr>
          </a:solidFill>
          <a:ln w="9525">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118" name="Line 38">
            <a:extLst>
              <a:ext uri="{FF2B5EF4-FFF2-40B4-BE49-F238E27FC236}">
                <a16:creationId xmlns:a16="http://schemas.microsoft.com/office/drawing/2014/main" id="{60E0942F-5938-428F-B314-CD7DE78DA722}"/>
              </a:ext>
            </a:extLst>
          </p:cNvPr>
          <p:cNvSpPr>
            <a:spLocks noChangeShapeType="1"/>
          </p:cNvSpPr>
          <p:nvPr/>
        </p:nvSpPr>
        <p:spPr bwMode="auto">
          <a:xfrm>
            <a:off x="1835150" y="4883150"/>
            <a:ext cx="2808288" cy="0"/>
          </a:xfrm>
          <a:prstGeom prst="line">
            <a:avLst/>
          </a:prstGeom>
          <a:noFill/>
          <a:ln w="28575">
            <a:solidFill>
              <a:schemeClr val="bg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animEffect transition="in" filter="wipe(left)">
                                      <p:cBhvr>
                                        <p:cTn id="7" dur="500"/>
                                        <p:tgtEl>
                                          <p:spTgt spid="460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6082"/>
                                        </p:tgtEl>
                                        <p:attrNameLst>
                                          <p:attrName>style.visibility</p:attrName>
                                        </p:attrNameLst>
                                      </p:cBhvr>
                                      <p:to>
                                        <p:strVal val="visible"/>
                                      </p:to>
                                    </p:set>
                                    <p:animEffect transition="in" filter="dissolve">
                                      <p:cBhvr>
                                        <p:cTn id="12" dur="500"/>
                                        <p:tgtEl>
                                          <p:spTgt spid="4608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46089"/>
                                        </p:tgtEl>
                                        <p:attrNameLst>
                                          <p:attrName>style.visibility</p:attrName>
                                        </p:attrNameLst>
                                      </p:cBhvr>
                                      <p:to>
                                        <p:strVal val="visible"/>
                                      </p:to>
                                    </p:set>
                                    <p:animEffect transition="in" filter="slide(fromLeft)">
                                      <p:cBhvr>
                                        <p:cTn id="17" dur="500"/>
                                        <p:tgtEl>
                                          <p:spTgt spid="46089"/>
                                        </p:tgtEl>
                                      </p:cBhvr>
                                    </p:animEffect>
                                  </p:childTnLst>
                                </p:cTn>
                              </p:par>
                            </p:childTnLst>
                          </p:cTn>
                        </p:par>
                        <p:par>
                          <p:cTn id="18" fill="hold" nodeType="afterGroup">
                            <p:stCondLst>
                              <p:cond delay="500"/>
                            </p:stCondLst>
                            <p:childTnLst>
                              <p:par>
                                <p:cTn id="19" presetID="1" presetClass="entr" presetSubtype="0" fill="hold" nodeType="afterEffect">
                                  <p:stCondLst>
                                    <p:cond delay="0"/>
                                  </p:stCondLst>
                                  <p:childTnLst>
                                    <p:set>
                                      <p:cBhvr>
                                        <p:cTn id="20" dur="1" fill="hold">
                                          <p:stCondLst>
                                            <p:cond delay="499"/>
                                          </p:stCondLst>
                                        </p:cTn>
                                        <p:tgtEl>
                                          <p:spTgt spid="4608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46097"/>
                                        </p:tgtEl>
                                        <p:attrNameLst>
                                          <p:attrName>style.visibility</p:attrName>
                                        </p:attrNameLst>
                                      </p:cBhvr>
                                      <p:to>
                                        <p:strVal val="visible"/>
                                      </p:to>
                                    </p:set>
                                    <p:animEffect transition="in" filter="slide(fromLeft)">
                                      <p:cBhvr>
                                        <p:cTn id="25" dur="500"/>
                                        <p:tgtEl>
                                          <p:spTgt spid="4609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499"/>
                                          </p:stCondLst>
                                        </p:cTn>
                                        <p:tgtEl>
                                          <p:spTgt spid="46090"/>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2" presetClass="entr" presetSubtype="8" fill="hold" nodeType="clickEffect">
                                  <p:stCondLst>
                                    <p:cond delay="0"/>
                                  </p:stCondLst>
                                  <p:childTnLst>
                                    <p:set>
                                      <p:cBhvr>
                                        <p:cTn id="33" dur="1" fill="hold">
                                          <p:stCondLst>
                                            <p:cond delay="0"/>
                                          </p:stCondLst>
                                        </p:cTn>
                                        <p:tgtEl>
                                          <p:spTgt spid="46103"/>
                                        </p:tgtEl>
                                        <p:attrNameLst>
                                          <p:attrName>style.visibility</p:attrName>
                                        </p:attrNameLst>
                                      </p:cBhvr>
                                      <p:to>
                                        <p:strVal val="visible"/>
                                      </p:to>
                                    </p:set>
                                    <p:animEffect transition="in" filter="slide(fromLeft)">
                                      <p:cBhvr>
                                        <p:cTn id="34" dur="500"/>
                                        <p:tgtEl>
                                          <p:spTgt spid="46103"/>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46088"/>
                                        </p:tgtEl>
                                        <p:attrNameLst>
                                          <p:attrName>style.visibility</p:attrName>
                                        </p:attrNameLst>
                                      </p:cBhvr>
                                      <p:to>
                                        <p:strVal val="visible"/>
                                      </p:to>
                                    </p:set>
                                    <p:animEffect transition="in" filter="wipe(left)">
                                      <p:cBhvr>
                                        <p:cTn id="38" dur="500"/>
                                        <p:tgtEl>
                                          <p:spTgt spid="4608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4609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46098"/>
                                        </p:tgtEl>
                                        <p:attrNameLst>
                                          <p:attrName>style.visibility</p:attrName>
                                        </p:attrNameLst>
                                      </p:cBhvr>
                                      <p:to>
                                        <p:strVal val="visible"/>
                                      </p:to>
                                    </p:set>
                                    <p:animEffect transition="in" filter="wipe(left)">
                                      <p:cBhvr>
                                        <p:cTn id="47" dur="500"/>
                                        <p:tgtEl>
                                          <p:spTgt spid="46098"/>
                                        </p:tgtEl>
                                      </p:cBhvr>
                                    </p:animEffect>
                                  </p:childTnLst>
                                </p:cTn>
                              </p:par>
                            </p:childTnLst>
                          </p:cTn>
                        </p:par>
                        <p:par>
                          <p:cTn id="48" fill="hold" nodeType="afterGroup">
                            <p:stCondLst>
                              <p:cond delay="500"/>
                            </p:stCondLst>
                            <p:childTnLst>
                              <p:par>
                                <p:cTn id="49" presetID="1" presetClass="entr" presetSubtype="0" fill="hold" grpId="0" nodeType="afterEffect">
                                  <p:stCondLst>
                                    <p:cond delay="0"/>
                                  </p:stCondLst>
                                  <p:childTnLst>
                                    <p:set>
                                      <p:cBhvr>
                                        <p:cTn id="50" dur="1" fill="hold">
                                          <p:stCondLst>
                                            <p:cond delay="499"/>
                                          </p:stCondLst>
                                        </p:cTn>
                                        <p:tgtEl>
                                          <p:spTgt spid="46096"/>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46084"/>
                                        </p:tgtEl>
                                        <p:attrNameLst>
                                          <p:attrName>style.visibility</p:attrName>
                                        </p:attrNameLst>
                                      </p:cBhvr>
                                      <p:to>
                                        <p:strVal val="visible"/>
                                      </p:to>
                                    </p:set>
                                    <p:animEffect transition="in" filter="wipe(left)">
                                      <p:cBhvr>
                                        <p:cTn id="55" dur="500"/>
                                        <p:tgtEl>
                                          <p:spTgt spid="46084"/>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46085"/>
                                        </p:tgtEl>
                                        <p:attrNameLst>
                                          <p:attrName>style.visibility</p:attrName>
                                        </p:attrNameLst>
                                      </p:cBhvr>
                                      <p:to>
                                        <p:strVal val="visible"/>
                                      </p:to>
                                    </p:set>
                                    <p:animEffect transition="in" filter="wipe(left)">
                                      <p:cBhvr>
                                        <p:cTn id="60" dur="500"/>
                                        <p:tgtEl>
                                          <p:spTgt spid="46085"/>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499"/>
                                          </p:stCondLst>
                                        </p:cTn>
                                        <p:tgtEl>
                                          <p:spTgt spid="46086"/>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4" fill="hold" nodeType="clickEffect">
                                  <p:stCondLst>
                                    <p:cond delay="0"/>
                                  </p:stCondLst>
                                  <p:childTnLst>
                                    <p:set>
                                      <p:cBhvr>
                                        <p:cTn id="68" dur="1" fill="hold">
                                          <p:stCondLst>
                                            <p:cond delay="0"/>
                                          </p:stCondLst>
                                        </p:cTn>
                                        <p:tgtEl>
                                          <p:spTgt spid="46091"/>
                                        </p:tgtEl>
                                        <p:attrNameLst>
                                          <p:attrName>style.visibility</p:attrName>
                                        </p:attrNameLst>
                                      </p:cBhvr>
                                      <p:to>
                                        <p:strVal val="visible"/>
                                      </p:to>
                                    </p:set>
                                    <p:animEffect transition="in" filter="wipe(down)">
                                      <p:cBhvr>
                                        <p:cTn id="69" dur="500"/>
                                        <p:tgtEl>
                                          <p:spTgt spid="46091"/>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46104"/>
                                        </p:tgtEl>
                                        <p:attrNameLst>
                                          <p:attrName>style.visibility</p:attrName>
                                        </p:attrNameLst>
                                      </p:cBhvr>
                                      <p:to>
                                        <p:strVal val="visible"/>
                                      </p:to>
                                    </p:set>
                                    <p:animEffect transition="in" filter="wipe(left)">
                                      <p:cBhvr>
                                        <p:cTn id="74" dur="500"/>
                                        <p:tgtEl>
                                          <p:spTgt spid="4610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7" presetClass="entr" presetSubtype="4" fill="hold" grpId="0" nodeType="clickEffect">
                                  <p:stCondLst>
                                    <p:cond delay="0"/>
                                  </p:stCondLst>
                                  <p:childTnLst>
                                    <p:set>
                                      <p:cBhvr>
                                        <p:cTn id="78" dur="1" fill="hold">
                                          <p:stCondLst>
                                            <p:cond delay="0"/>
                                          </p:stCondLst>
                                        </p:cTn>
                                        <p:tgtEl>
                                          <p:spTgt spid="46117"/>
                                        </p:tgtEl>
                                        <p:attrNameLst>
                                          <p:attrName>style.visibility</p:attrName>
                                        </p:attrNameLst>
                                      </p:cBhvr>
                                      <p:to>
                                        <p:strVal val="visible"/>
                                      </p:to>
                                    </p:set>
                                    <p:anim calcmode="lin" valueType="num">
                                      <p:cBhvr additive="base">
                                        <p:cTn id="79" dur="5000" fill="hold"/>
                                        <p:tgtEl>
                                          <p:spTgt spid="46117"/>
                                        </p:tgtEl>
                                        <p:attrNameLst>
                                          <p:attrName>ppt_x</p:attrName>
                                        </p:attrNameLst>
                                      </p:cBhvr>
                                      <p:tavLst>
                                        <p:tav tm="0">
                                          <p:val>
                                            <p:strVal val="#ppt_x"/>
                                          </p:val>
                                        </p:tav>
                                        <p:tav tm="100000">
                                          <p:val>
                                            <p:strVal val="#ppt_x"/>
                                          </p:val>
                                        </p:tav>
                                      </p:tavLst>
                                    </p:anim>
                                    <p:anim calcmode="lin" valueType="num">
                                      <p:cBhvr additive="base">
                                        <p:cTn id="80" dur="5000" fill="hold"/>
                                        <p:tgtEl>
                                          <p:spTgt spid="46117"/>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nodeType="clickEffect">
                                  <p:stCondLst>
                                    <p:cond delay="0"/>
                                  </p:stCondLst>
                                  <p:childTnLst>
                                    <p:set>
                                      <p:cBhvr>
                                        <p:cTn id="84" dur="1" fill="hold">
                                          <p:stCondLst>
                                            <p:cond delay="0"/>
                                          </p:stCondLst>
                                        </p:cTn>
                                        <p:tgtEl>
                                          <p:spTgt spid="46111"/>
                                        </p:tgtEl>
                                        <p:attrNameLst>
                                          <p:attrName>style.visibility</p:attrName>
                                        </p:attrNameLst>
                                      </p:cBhvr>
                                      <p:to>
                                        <p:strVal val="visible"/>
                                      </p:to>
                                    </p:set>
                                    <p:animEffect transition="in" filter="wipe(left)">
                                      <p:cBhvr>
                                        <p:cTn id="85" dur="500"/>
                                        <p:tgtEl>
                                          <p:spTgt spid="46111"/>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grpId="0" nodeType="clickEffect">
                                  <p:stCondLst>
                                    <p:cond delay="0"/>
                                  </p:stCondLst>
                                  <p:childTnLst>
                                    <p:set>
                                      <p:cBhvr>
                                        <p:cTn id="89" dur="1" fill="hold">
                                          <p:stCondLst>
                                            <p:cond delay="499"/>
                                          </p:stCondLst>
                                        </p:cTn>
                                        <p:tgtEl>
                                          <p:spTgt spid="46112"/>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499"/>
                                          </p:stCondLst>
                                        </p:cTn>
                                        <p:tgtEl>
                                          <p:spTgt spid="46105"/>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2" presetClass="entr" presetSubtype="8" fill="hold" nodeType="clickEffect">
                                  <p:stCondLst>
                                    <p:cond delay="0"/>
                                  </p:stCondLst>
                                  <p:childTnLst>
                                    <p:set>
                                      <p:cBhvr>
                                        <p:cTn id="97" dur="1" fill="hold">
                                          <p:stCondLst>
                                            <p:cond delay="0"/>
                                          </p:stCondLst>
                                        </p:cTn>
                                        <p:tgtEl>
                                          <p:spTgt spid="46118"/>
                                        </p:tgtEl>
                                        <p:attrNameLst>
                                          <p:attrName>style.visibility</p:attrName>
                                        </p:attrNameLst>
                                      </p:cBhvr>
                                      <p:to>
                                        <p:strVal val="visible"/>
                                      </p:to>
                                    </p:set>
                                    <p:animEffect transition="in" filter="slide(fromLeft)">
                                      <p:cBhvr>
                                        <p:cTn id="98" dur="500"/>
                                        <p:tgtEl>
                                          <p:spTgt spid="46118"/>
                                        </p:tgtEl>
                                      </p:cBhvr>
                                    </p:animEffect>
                                  </p:childTnLst>
                                </p:cTn>
                              </p:par>
                            </p:childTnLst>
                          </p:cTn>
                        </p:par>
                        <p:par>
                          <p:cTn id="99" fill="hold" nodeType="afterGroup">
                            <p:stCondLst>
                              <p:cond delay="500"/>
                            </p:stCondLst>
                            <p:childTnLst>
                              <p:par>
                                <p:cTn id="100" presetID="22" presetClass="entr" presetSubtype="8" fill="hold" nodeType="afterEffect">
                                  <p:stCondLst>
                                    <p:cond delay="0"/>
                                  </p:stCondLst>
                                  <p:childTnLst>
                                    <p:set>
                                      <p:cBhvr>
                                        <p:cTn id="101" dur="1" fill="hold">
                                          <p:stCondLst>
                                            <p:cond delay="0"/>
                                          </p:stCondLst>
                                        </p:cTn>
                                        <p:tgtEl>
                                          <p:spTgt spid="46115"/>
                                        </p:tgtEl>
                                        <p:attrNameLst>
                                          <p:attrName>style.visibility</p:attrName>
                                        </p:attrNameLst>
                                      </p:cBhvr>
                                      <p:to>
                                        <p:strVal val="visible"/>
                                      </p:to>
                                    </p:set>
                                    <p:animEffect transition="in" filter="wipe(left)">
                                      <p:cBhvr>
                                        <p:cTn id="102" dur="500"/>
                                        <p:tgtEl>
                                          <p:spTgt spid="46115"/>
                                        </p:tgtEl>
                                      </p:cBhvr>
                                    </p:animEffect>
                                  </p:childTnLst>
                                </p:cTn>
                              </p:par>
                            </p:childTnLst>
                          </p:cTn>
                        </p:par>
                        <p:par>
                          <p:cTn id="103" fill="hold" nodeType="afterGroup">
                            <p:stCondLst>
                              <p:cond delay="1000"/>
                            </p:stCondLst>
                            <p:childTnLst>
                              <p:par>
                                <p:cTn id="104" presetID="1" presetClass="entr" presetSubtype="0" fill="hold" grpId="0" nodeType="afterEffect">
                                  <p:stCondLst>
                                    <p:cond delay="0"/>
                                  </p:stCondLst>
                                  <p:childTnLst>
                                    <p:set>
                                      <p:cBhvr>
                                        <p:cTn id="105" dur="1" fill="hold">
                                          <p:stCondLst>
                                            <p:cond delay="499"/>
                                          </p:stCondLst>
                                        </p:cTn>
                                        <p:tgtEl>
                                          <p:spTgt spid="46116"/>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 presetClass="entr" presetSubtype="0" fill="hold" grpId="0" nodeType="clickEffect">
                                  <p:stCondLst>
                                    <p:cond delay="0"/>
                                  </p:stCondLst>
                                  <p:childTnLst>
                                    <p:set>
                                      <p:cBhvr>
                                        <p:cTn id="109" dur="1" fill="hold">
                                          <p:stCondLst>
                                            <p:cond delay="499"/>
                                          </p:stCondLst>
                                        </p:cTn>
                                        <p:tgtEl>
                                          <p:spTgt spid="46106"/>
                                        </p:tgtEl>
                                        <p:attrNameLst>
                                          <p:attrName>style.visibility</p:attrName>
                                        </p:attrNameLst>
                                      </p:cBhvr>
                                      <p:to>
                                        <p:strVal val="visible"/>
                                      </p:to>
                                    </p:se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nodeType="clickEffect">
                                  <p:stCondLst>
                                    <p:cond delay="0"/>
                                  </p:stCondLst>
                                  <p:childTnLst>
                                    <p:set>
                                      <p:cBhvr>
                                        <p:cTn id="113" dur="1" fill="hold">
                                          <p:stCondLst>
                                            <p:cond delay="0"/>
                                          </p:stCondLst>
                                        </p:cTn>
                                        <p:tgtEl>
                                          <p:spTgt spid="46110"/>
                                        </p:tgtEl>
                                        <p:attrNameLst>
                                          <p:attrName>style.visibility</p:attrName>
                                        </p:attrNameLst>
                                      </p:cBhvr>
                                      <p:to>
                                        <p:strVal val="visible"/>
                                      </p:to>
                                    </p:set>
                                    <p:animEffect transition="in" filter="wipe(left)">
                                      <p:cBhvr>
                                        <p:cTn id="114" dur="500"/>
                                        <p:tgtEl>
                                          <p:spTgt spid="46110"/>
                                        </p:tgtEl>
                                      </p:cBhvr>
                                    </p:animEffect>
                                  </p:childTnLst>
                                </p:cTn>
                              </p:par>
                            </p:childTnLst>
                          </p:cTn>
                        </p:par>
                        <p:par>
                          <p:cTn id="115" fill="hold" nodeType="afterGroup">
                            <p:stCondLst>
                              <p:cond delay="500"/>
                            </p:stCondLst>
                            <p:childTnLst>
                              <p:par>
                                <p:cTn id="116" presetID="1" presetClass="entr" presetSubtype="0" fill="hold" grpId="0" nodeType="afterEffect">
                                  <p:stCondLst>
                                    <p:cond delay="0"/>
                                  </p:stCondLst>
                                  <p:childTnLst>
                                    <p:set>
                                      <p:cBhvr>
                                        <p:cTn id="117" dur="1" fill="hold">
                                          <p:stCondLst>
                                            <p:cond delay="499"/>
                                          </p:stCondLst>
                                        </p:cTn>
                                        <p:tgtEl>
                                          <p:spTgt spid="46108"/>
                                        </p:tgtEl>
                                        <p:attrNameLst>
                                          <p:attrName>style.visibility</p:attrName>
                                        </p:attrNameLst>
                                      </p:cBhvr>
                                      <p:to>
                                        <p:strVal val="visible"/>
                                      </p:to>
                                    </p:se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4" fill="hold" nodeType="clickEffect">
                                  <p:stCondLst>
                                    <p:cond delay="0"/>
                                  </p:stCondLst>
                                  <p:childTnLst>
                                    <p:set>
                                      <p:cBhvr>
                                        <p:cTn id="121" dur="1" fill="hold">
                                          <p:stCondLst>
                                            <p:cond delay="0"/>
                                          </p:stCondLst>
                                        </p:cTn>
                                        <p:tgtEl>
                                          <p:spTgt spid="46109"/>
                                        </p:tgtEl>
                                        <p:attrNameLst>
                                          <p:attrName>style.visibility</p:attrName>
                                        </p:attrNameLst>
                                      </p:cBhvr>
                                      <p:to>
                                        <p:strVal val="visible"/>
                                      </p:to>
                                    </p:set>
                                    <p:animEffect transition="in" filter="wipe(down)">
                                      <p:cBhvr>
                                        <p:cTn id="122" dur="500"/>
                                        <p:tgtEl>
                                          <p:spTgt spid="46109"/>
                                        </p:tgtEl>
                                      </p:cBhvr>
                                    </p:animEffect>
                                  </p:childTnLst>
                                </p:cTn>
                              </p:par>
                            </p:childTnLst>
                          </p:cTn>
                        </p:par>
                        <p:par>
                          <p:cTn id="123" fill="hold" nodeType="afterGroup">
                            <p:stCondLst>
                              <p:cond delay="500"/>
                            </p:stCondLst>
                            <p:childTnLst>
                              <p:par>
                                <p:cTn id="124" presetID="1" presetClass="entr" presetSubtype="0" fill="hold" grpId="0" nodeType="afterEffect">
                                  <p:stCondLst>
                                    <p:cond delay="0"/>
                                  </p:stCondLst>
                                  <p:childTnLst>
                                    <p:set>
                                      <p:cBhvr>
                                        <p:cTn id="125" dur="1" fill="hold">
                                          <p:stCondLst>
                                            <p:cond delay="499"/>
                                          </p:stCondLst>
                                        </p:cTn>
                                        <p:tgtEl>
                                          <p:spTgt spid="46107"/>
                                        </p:tgtEl>
                                        <p:attrNameLst>
                                          <p:attrName>style.visibility</p:attrName>
                                        </p:attrNameLst>
                                      </p:cBhvr>
                                      <p:to>
                                        <p:strVal val="visible"/>
                                      </p:to>
                                    </p:se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1" fill="hold" nodeType="clickEffect">
                                  <p:stCondLst>
                                    <p:cond delay="0"/>
                                  </p:stCondLst>
                                  <p:childTnLst>
                                    <p:set>
                                      <p:cBhvr>
                                        <p:cTn id="129" dur="1" fill="hold">
                                          <p:stCondLst>
                                            <p:cond delay="0"/>
                                          </p:stCondLst>
                                        </p:cTn>
                                        <p:tgtEl>
                                          <p:spTgt spid="46114"/>
                                        </p:tgtEl>
                                        <p:attrNameLst>
                                          <p:attrName>style.visibility</p:attrName>
                                        </p:attrNameLst>
                                      </p:cBhvr>
                                      <p:to>
                                        <p:strVal val="visible"/>
                                      </p:to>
                                    </p:set>
                                    <p:animEffect transition="in" filter="wipe(up)">
                                      <p:cBhvr>
                                        <p:cTn id="130" dur="500"/>
                                        <p:tgtEl>
                                          <p:spTgt spid="46114"/>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 presetClass="entr" presetSubtype="0" fill="hold" grpId="0" nodeType="clickEffect">
                                  <p:stCondLst>
                                    <p:cond delay="0"/>
                                  </p:stCondLst>
                                  <p:childTnLst>
                                    <p:set>
                                      <p:cBhvr>
                                        <p:cTn id="134" dur="1" fill="hold">
                                          <p:stCondLst>
                                            <p:cond delay="499"/>
                                          </p:stCondLst>
                                        </p:cTn>
                                        <p:tgtEl>
                                          <p:spTgt spid="46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animBg="1"/>
      <p:bldP spid="46083" grpId="0" autoUpdateAnimBg="0"/>
      <p:bldP spid="46084" grpId="0" autoUpdateAnimBg="0"/>
      <p:bldP spid="46089" grpId="0" animBg="1"/>
      <p:bldP spid="46096" grpId="0" autoUpdateAnimBg="0"/>
      <p:bldP spid="46097" grpId="0" animBg="1"/>
      <p:bldP spid="46104" grpId="0" autoUpdateAnimBg="0"/>
      <p:bldP spid="46105" grpId="0" autoUpdateAnimBg="0"/>
      <p:bldP spid="46106" grpId="0" autoUpdateAnimBg="0"/>
      <p:bldP spid="46107" grpId="0" autoUpdateAnimBg="0"/>
      <p:bldP spid="46108" grpId="0" autoUpdateAnimBg="0"/>
      <p:bldP spid="46112" grpId="0" autoUpdateAnimBg="0"/>
      <p:bldP spid="46113" grpId="0" autoUpdateAnimBg="0"/>
      <p:bldP spid="46116" grpId="0" autoUpdateAnimBg="0"/>
      <p:bldP spid="461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2">
            <a:extLst>
              <a:ext uri="{FF2B5EF4-FFF2-40B4-BE49-F238E27FC236}">
                <a16:creationId xmlns:a16="http://schemas.microsoft.com/office/drawing/2014/main" id="{AE37C2ED-E834-4E66-A6FC-B5E1397705F4}"/>
              </a:ext>
            </a:extLst>
          </p:cNvPr>
          <p:cNvGrpSpPr>
            <a:grpSpLocks/>
          </p:cNvGrpSpPr>
          <p:nvPr/>
        </p:nvGrpSpPr>
        <p:grpSpPr bwMode="auto">
          <a:xfrm>
            <a:off x="6670675" y="1533525"/>
            <a:ext cx="1725613" cy="1573213"/>
            <a:chOff x="3888" y="816"/>
            <a:chExt cx="1488" cy="1344"/>
          </a:xfrm>
        </p:grpSpPr>
        <p:grpSp>
          <p:nvGrpSpPr>
            <p:cNvPr id="35918" name="Group 3">
              <a:extLst>
                <a:ext uri="{FF2B5EF4-FFF2-40B4-BE49-F238E27FC236}">
                  <a16:creationId xmlns:a16="http://schemas.microsoft.com/office/drawing/2014/main" id="{2349708A-F3E4-4905-96BB-B282A25D9368}"/>
                </a:ext>
              </a:extLst>
            </p:cNvPr>
            <p:cNvGrpSpPr>
              <a:grpSpLocks/>
            </p:cNvGrpSpPr>
            <p:nvPr/>
          </p:nvGrpSpPr>
          <p:grpSpPr bwMode="auto">
            <a:xfrm>
              <a:off x="4032" y="816"/>
              <a:ext cx="1344" cy="1296"/>
              <a:chOff x="3216" y="192"/>
              <a:chExt cx="1344" cy="1296"/>
            </a:xfrm>
          </p:grpSpPr>
          <p:sp>
            <p:nvSpPr>
              <p:cNvPr id="35920" name="Oval 4">
                <a:extLst>
                  <a:ext uri="{FF2B5EF4-FFF2-40B4-BE49-F238E27FC236}">
                    <a16:creationId xmlns:a16="http://schemas.microsoft.com/office/drawing/2014/main" id="{01208D6E-13EF-4C2A-8681-9FE77C0D3209}"/>
                  </a:ext>
                </a:extLst>
              </p:cNvPr>
              <p:cNvSpPr>
                <a:spLocks noChangeArrowheads="1"/>
              </p:cNvSpPr>
              <p:nvPr/>
            </p:nvSpPr>
            <p:spPr bwMode="auto">
              <a:xfrm>
                <a:off x="3408" y="384"/>
                <a:ext cx="960" cy="912"/>
              </a:xfrm>
              <a:prstGeom prst="ellipse">
                <a:avLst/>
              </a:prstGeom>
              <a:noFill/>
              <a:ln w="28575">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921" name="Oval 5">
                <a:extLst>
                  <a:ext uri="{FF2B5EF4-FFF2-40B4-BE49-F238E27FC236}">
                    <a16:creationId xmlns:a16="http://schemas.microsoft.com/office/drawing/2014/main" id="{E4DF9876-260D-4083-B8B6-5F4552DC0F91}"/>
                  </a:ext>
                </a:extLst>
              </p:cNvPr>
              <p:cNvSpPr>
                <a:spLocks noChangeArrowheads="1"/>
              </p:cNvSpPr>
              <p:nvPr/>
            </p:nvSpPr>
            <p:spPr bwMode="auto">
              <a:xfrm>
                <a:off x="3600" y="576"/>
                <a:ext cx="576" cy="528"/>
              </a:xfrm>
              <a:prstGeom prst="ellipse">
                <a:avLst/>
              </a:prstGeom>
              <a:noFill/>
              <a:ln w="28575">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922" name="Oval 6">
                <a:extLst>
                  <a:ext uri="{FF2B5EF4-FFF2-40B4-BE49-F238E27FC236}">
                    <a16:creationId xmlns:a16="http://schemas.microsoft.com/office/drawing/2014/main" id="{09059DEC-154C-44D5-A3DB-A48179BC600A}"/>
                  </a:ext>
                </a:extLst>
              </p:cNvPr>
              <p:cNvSpPr>
                <a:spLocks noChangeArrowheads="1"/>
              </p:cNvSpPr>
              <p:nvPr/>
            </p:nvSpPr>
            <p:spPr bwMode="auto">
              <a:xfrm>
                <a:off x="3216" y="192"/>
                <a:ext cx="1344" cy="1296"/>
              </a:xfrm>
              <a:prstGeom prst="ellipse">
                <a:avLst/>
              </a:prstGeom>
              <a:noFill/>
              <a:ln w="28575">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35919" name="Rectangle 7">
              <a:extLst>
                <a:ext uri="{FF2B5EF4-FFF2-40B4-BE49-F238E27FC236}">
                  <a16:creationId xmlns:a16="http://schemas.microsoft.com/office/drawing/2014/main" id="{4DD17A82-2D20-4679-BB10-E31913FE7A29}"/>
                </a:ext>
              </a:extLst>
            </p:cNvPr>
            <p:cNvSpPr>
              <a:spLocks noChangeArrowheads="1"/>
            </p:cNvSpPr>
            <p:nvPr/>
          </p:nvSpPr>
          <p:spPr bwMode="auto">
            <a:xfrm>
              <a:off x="3888" y="816"/>
              <a:ext cx="816" cy="1344"/>
            </a:xfrm>
            <a:prstGeom prst="rect">
              <a:avLst/>
            </a:prstGeom>
            <a:solidFill>
              <a:srgbClr val="006699"/>
            </a:solidFill>
            <a:ln>
              <a:noFill/>
            </a:ln>
            <a:effectLst/>
            <a:extLst>
              <a:ext uri="{91240B29-F687-4F45-9708-019B960494DF}">
                <a14:hiddenLine xmlns:a14="http://schemas.microsoft.com/office/drawing/2010/main" w="2857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47112" name="Rectangle 8" descr="宽下对角线">
            <a:extLst>
              <a:ext uri="{FF2B5EF4-FFF2-40B4-BE49-F238E27FC236}">
                <a16:creationId xmlns:a16="http://schemas.microsoft.com/office/drawing/2014/main" id="{28DEC050-5619-4591-B4F6-E527A9763CA4}"/>
              </a:ext>
            </a:extLst>
          </p:cNvPr>
          <p:cNvSpPr>
            <a:spLocks noChangeArrowheads="1"/>
          </p:cNvSpPr>
          <p:nvPr/>
        </p:nvSpPr>
        <p:spPr bwMode="auto">
          <a:xfrm>
            <a:off x="7507288" y="1196975"/>
            <a:ext cx="111125" cy="1066800"/>
          </a:xfrm>
          <a:prstGeom prst="rect">
            <a:avLst/>
          </a:prstGeom>
          <a:blipFill dpi="0" rotWithShape="0">
            <a:blip r:embed="rId3"/>
            <a:srcRect/>
            <a:tile tx="0" ty="0" sx="100000" sy="100000" flip="none" algn="tl"/>
          </a:blip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13" name="Line 9">
            <a:extLst>
              <a:ext uri="{FF2B5EF4-FFF2-40B4-BE49-F238E27FC236}">
                <a16:creationId xmlns:a16="http://schemas.microsoft.com/office/drawing/2014/main" id="{690A39B2-811A-4A98-A367-29CF348595B6}"/>
              </a:ext>
            </a:extLst>
          </p:cNvPr>
          <p:cNvSpPr>
            <a:spLocks noChangeShapeType="1"/>
          </p:cNvSpPr>
          <p:nvPr/>
        </p:nvSpPr>
        <p:spPr bwMode="auto">
          <a:xfrm>
            <a:off x="7227888" y="1196975"/>
            <a:ext cx="0" cy="219075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14" name="Line 10">
            <a:extLst>
              <a:ext uri="{FF2B5EF4-FFF2-40B4-BE49-F238E27FC236}">
                <a16:creationId xmlns:a16="http://schemas.microsoft.com/office/drawing/2014/main" id="{66FE8A57-C76F-4DF4-953D-121B941AC852}"/>
              </a:ext>
            </a:extLst>
          </p:cNvPr>
          <p:cNvSpPr>
            <a:spLocks noChangeShapeType="1"/>
          </p:cNvSpPr>
          <p:nvPr/>
        </p:nvSpPr>
        <p:spPr bwMode="auto">
          <a:xfrm>
            <a:off x="7005638" y="1196975"/>
            <a:ext cx="0" cy="219075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15" name="Line 11">
            <a:extLst>
              <a:ext uri="{FF2B5EF4-FFF2-40B4-BE49-F238E27FC236}">
                <a16:creationId xmlns:a16="http://schemas.microsoft.com/office/drawing/2014/main" id="{1950D7E1-D5E8-45FC-9AA6-33885136373E}"/>
              </a:ext>
            </a:extLst>
          </p:cNvPr>
          <p:cNvSpPr>
            <a:spLocks noChangeShapeType="1"/>
          </p:cNvSpPr>
          <p:nvPr/>
        </p:nvSpPr>
        <p:spPr bwMode="auto">
          <a:xfrm>
            <a:off x="6781800" y="1196975"/>
            <a:ext cx="0" cy="219075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16" name="Line 12">
            <a:extLst>
              <a:ext uri="{FF2B5EF4-FFF2-40B4-BE49-F238E27FC236}">
                <a16:creationId xmlns:a16="http://schemas.microsoft.com/office/drawing/2014/main" id="{2656A30E-654A-4E38-B730-C68C29EA6D05}"/>
              </a:ext>
            </a:extLst>
          </p:cNvPr>
          <p:cNvSpPr>
            <a:spLocks noChangeShapeType="1"/>
          </p:cNvSpPr>
          <p:nvPr/>
        </p:nvSpPr>
        <p:spPr bwMode="auto">
          <a:xfrm>
            <a:off x="6559550" y="1196975"/>
            <a:ext cx="0" cy="219075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7117" name="Group 13">
            <a:extLst>
              <a:ext uri="{FF2B5EF4-FFF2-40B4-BE49-F238E27FC236}">
                <a16:creationId xmlns:a16="http://schemas.microsoft.com/office/drawing/2014/main" id="{101C0005-1107-45CD-A455-FF8F3CEE939D}"/>
              </a:ext>
            </a:extLst>
          </p:cNvPr>
          <p:cNvGrpSpPr>
            <a:grpSpLocks/>
          </p:cNvGrpSpPr>
          <p:nvPr/>
        </p:nvGrpSpPr>
        <p:grpSpPr bwMode="auto">
          <a:xfrm>
            <a:off x="6226175" y="1477963"/>
            <a:ext cx="1225550" cy="1685925"/>
            <a:chOff x="288" y="480"/>
            <a:chExt cx="1056" cy="1440"/>
          </a:xfrm>
        </p:grpSpPr>
        <p:sp>
          <p:nvSpPr>
            <p:cNvPr id="35911" name="Line 14">
              <a:extLst>
                <a:ext uri="{FF2B5EF4-FFF2-40B4-BE49-F238E27FC236}">
                  <a16:creationId xmlns:a16="http://schemas.microsoft.com/office/drawing/2014/main" id="{B789FBAA-8B27-4706-AE42-A4FE3BED8016}"/>
                </a:ext>
              </a:extLst>
            </p:cNvPr>
            <p:cNvSpPr>
              <a:spLocks noChangeShapeType="1"/>
            </p:cNvSpPr>
            <p:nvPr/>
          </p:nvSpPr>
          <p:spPr bwMode="auto">
            <a:xfrm>
              <a:off x="288" y="1200"/>
              <a:ext cx="1056"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12" name="Line 15">
              <a:extLst>
                <a:ext uri="{FF2B5EF4-FFF2-40B4-BE49-F238E27FC236}">
                  <a16:creationId xmlns:a16="http://schemas.microsoft.com/office/drawing/2014/main" id="{09CFD957-2622-4191-B49A-412073E51A3E}"/>
                </a:ext>
              </a:extLst>
            </p:cNvPr>
            <p:cNvSpPr>
              <a:spLocks noChangeShapeType="1"/>
            </p:cNvSpPr>
            <p:nvPr/>
          </p:nvSpPr>
          <p:spPr bwMode="auto">
            <a:xfrm>
              <a:off x="288" y="1440"/>
              <a:ext cx="1056"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13" name="Line 16">
              <a:extLst>
                <a:ext uri="{FF2B5EF4-FFF2-40B4-BE49-F238E27FC236}">
                  <a16:creationId xmlns:a16="http://schemas.microsoft.com/office/drawing/2014/main" id="{9521B481-B26D-4A5C-8E18-3BFE772A0CA1}"/>
                </a:ext>
              </a:extLst>
            </p:cNvPr>
            <p:cNvSpPr>
              <a:spLocks noChangeShapeType="1"/>
            </p:cNvSpPr>
            <p:nvPr/>
          </p:nvSpPr>
          <p:spPr bwMode="auto">
            <a:xfrm>
              <a:off x="288" y="720"/>
              <a:ext cx="1056"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14" name="Line 17">
              <a:extLst>
                <a:ext uri="{FF2B5EF4-FFF2-40B4-BE49-F238E27FC236}">
                  <a16:creationId xmlns:a16="http://schemas.microsoft.com/office/drawing/2014/main" id="{C4D662D6-7E58-458B-A60E-5B40841BC83E}"/>
                </a:ext>
              </a:extLst>
            </p:cNvPr>
            <p:cNvSpPr>
              <a:spLocks noChangeShapeType="1"/>
            </p:cNvSpPr>
            <p:nvPr/>
          </p:nvSpPr>
          <p:spPr bwMode="auto">
            <a:xfrm>
              <a:off x="288" y="960"/>
              <a:ext cx="1056"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15" name="Line 18">
              <a:extLst>
                <a:ext uri="{FF2B5EF4-FFF2-40B4-BE49-F238E27FC236}">
                  <a16:creationId xmlns:a16="http://schemas.microsoft.com/office/drawing/2014/main" id="{B9F1FC58-20C1-4102-BDED-E96EF7DEF5B6}"/>
                </a:ext>
              </a:extLst>
            </p:cNvPr>
            <p:cNvSpPr>
              <a:spLocks noChangeShapeType="1"/>
            </p:cNvSpPr>
            <p:nvPr/>
          </p:nvSpPr>
          <p:spPr bwMode="auto">
            <a:xfrm>
              <a:off x="288" y="1680"/>
              <a:ext cx="1056"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16" name="Line 19">
              <a:extLst>
                <a:ext uri="{FF2B5EF4-FFF2-40B4-BE49-F238E27FC236}">
                  <a16:creationId xmlns:a16="http://schemas.microsoft.com/office/drawing/2014/main" id="{4E5CF0DE-DD6B-4B72-9CE7-5D7A7F2D6AFB}"/>
                </a:ext>
              </a:extLst>
            </p:cNvPr>
            <p:cNvSpPr>
              <a:spLocks noChangeShapeType="1"/>
            </p:cNvSpPr>
            <p:nvPr/>
          </p:nvSpPr>
          <p:spPr bwMode="auto">
            <a:xfrm>
              <a:off x="288" y="480"/>
              <a:ext cx="1056"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17" name="Line 20">
              <a:extLst>
                <a:ext uri="{FF2B5EF4-FFF2-40B4-BE49-F238E27FC236}">
                  <a16:creationId xmlns:a16="http://schemas.microsoft.com/office/drawing/2014/main" id="{934878C5-E4BF-44ED-B8CC-AC8BB4988156}"/>
                </a:ext>
              </a:extLst>
            </p:cNvPr>
            <p:cNvSpPr>
              <a:spLocks noChangeShapeType="1"/>
            </p:cNvSpPr>
            <p:nvPr/>
          </p:nvSpPr>
          <p:spPr bwMode="auto">
            <a:xfrm>
              <a:off x="288" y="1920"/>
              <a:ext cx="1056"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7125" name="Group 21">
            <a:extLst>
              <a:ext uri="{FF2B5EF4-FFF2-40B4-BE49-F238E27FC236}">
                <a16:creationId xmlns:a16="http://schemas.microsoft.com/office/drawing/2014/main" id="{925C3B89-B481-40C7-B142-9834DC3FAD80}"/>
              </a:ext>
            </a:extLst>
          </p:cNvPr>
          <p:cNvGrpSpPr>
            <a:grpSpLocks/>
          </p:cNvGrpSpPr>
          <p:nvPr/>
        </p:nvGrpSpPr>
        <p:grpSpPr bwMode="auto">
          <a:xfrm>
            <a:off x="7562850" y="1533525"/>
            <a:ext cx="1112838" cy="1573213"/>
            <a:chOff x="4525" y="852"/>
            <a:chExt cx="851" cy="1191"/>
          </a:xfrm>
        </p:grpSpPr>
        <p:sp>
          <p:nvSpPr>
            <p:cNvPr id="35908" name="Line 22">
              <a:extLst>
                <a:ext uri="{FF2B5EF4-FFF2-40B4-BE49-F238E27FC236}">
                  <a16:creationId xmlns:a16="http://schemas.microsoft.com/office/drawing/2014/main" id="{6C01E5DF-2167-4DBD-9BD5-0B9D5FB737B0}"/>
                </a:ext>
              </a:extLst>
            </p:cNvPr>
            <p:cNvSpPr>
              <a:spLocks noChangeShapeType="1"/>
            </p:cNvSpPr>
            <p:nvPr/>
          </p:nvSpPr>
          <p:spPr bwMode="auto">
            <a:xfrm flipV="1">
              <a:off x="4568" y="852"/>
              <a:ext cx="680" cy="596"/>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09" name="Line 23">
              <a:extLst>
                <a:ext uri="{FF2B5EF4-FFF2-40B4-BE49-F238E27FC236}">
                  <a16:creationId xmlns:a16="http://schemas.microsoft.com/office/drawing/2014/main" id="{4AAA5141-4306-427E-B337-50B730348CA2}"/>
                </a:ext>
              </a:extLst>
            </p:cNvPr>
            <p:cNvSpPr>
              <a:spLocks noChangeShapeType="1"/>
            </p:cNvSpPr>
            <p:nvPr/>
          </p:nvSpPr>
          <p:spPr bwMode="auto">
            <a:xfrm>
              <a:off x="4568" y="1448"/>
              <a:ext cx="680" cy="595"/>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10" name="Line 24">
              <a:extLst>
                <a:ext uri="{FF2B5EF4-FFF2-40B4-BE49-F238E27FC236}">
                  <a16:creationId xmlns:a16="http://schemas.microsoft.com/office/drawing/2014/main" id="{27C48CD9-F33D-487E-B843-E7C4F57EE4AE}"/>
                </a:ext>
              </a:extLst>
            </p:cNvPr>
            <p:cNvSpPr>
              <a:spLocks noChangeShapeType="1"/>
            </p:cNvSpPr>
            <p:nvPr/>
          </p:nvSpPr>
          <p:spPr bwMode="auto">
            <a:xfrm>
              <a:off x="4525" y="1448"/>
              <a:ext cx="851"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7129" name="Rectangle 25" descr="宽下对角线">
            <a:extLst>
              <a:ext uri="{FF2B5EF4-FFF2-40B4-BE49-F238E27FC236}">
                <a16:creationId xmlns:a16="http://schemas.microsoft.com/office/drawing/2014/main" id="{8A57018E-3AE0-4C85-86AD-087FA536A5A9}"/>
              </a:ext>
            </a:extLst>
          </p:cNvPr>
          <p:cNvSpPr>
            <a:spLocks noChangeArrowheads="1"/>
          </p:cNvSpPr>
          <p:nvPr/>
        </p:nvSpPr>
        <p:spPr bwMode="auto">
          <a:xfrm>
            <a:off x="7507288" y="2433638"/>
            <a:ext cx="111125" cy="1066800"/>
          </a:xfrm>
          <a:prstGeom prst="rect">
            <a:avLst/>
          </a:prstGeom>
          <a:blipFill dpi="0" rotWithShape="0">
            <a:blip r:embed="rId3"/>
            <a:srcRect/>
            <a:tile tx="0" ty="0" sx="100000" sy="100000" flip="none" algn="tl"/>
          </a:blip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30" name="Rectangle 26">
            <a:extLst>
              <a:ext uri="{FF2B5EF4-FFF2-40B4-BE49-F238E27FC236}">
                <a16:creationId xmlns:a16="http://schemas.microsoft.com/office/drawing/2014/main" id="{E22475DF-30C1-44A3-92BB-1B21A484621B}"/>
              </a:ext>
            </a:extLst>
          </p:cNvPr>
          <p:cNvSpPr>
            <a:spLocks noChangeArrowheads="1"/>
          </p:cNvSpPr>
          <p:nvPr/>
        </p:nvSpPr>
        <p:spPr bwMode="auto">
          <a:xfrm>
            <a:off x="746125" y="5060950"/>
            <a:ext cx="315277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en-US" altLang="zh-CN">
                <a:latin typeface="Times New Roman" panose="02020603050405020304" pitchFamily="18" charset="0"/>
                <a:ea typeface="仿宋_GB2312" pitchFamily="49" charset="-122"/>
              </a:rPr>
              <a:t>(1) </a:t>
            </a:r>
            <a:r>
              <a:rPr kumimoji="1" lang="zh-CN" altLang="en-US">
                <a:latin typeface="Times New Roman" panose="02020603050405020304" pitchFamily="18" charset="0"/>
                <a:ea typeface="楷体_GB2312" pitchFamily="49" charset="-122"/>
              </a:rPr>
              <a:t>知某一时刻波前，可用几何方法决定下一时刻波前；</a:t>
            </a:r>
          </a:p>
        </p:txBody>
      </p:sp>
      <p:sp>
        <p:nvSpPr>
          <p:cNvPr id="47131" name="Rectangle 27">
            <a:extLst>
              <a:ext uri="{FF2B5EF4-FFF2-40B4-BE49-F238E27FC236}">
                <a16:creationId xmlns:a16="http://schemas.microsoft.com/office/drawing/2014/main" id="{D567B512-658F-4C79-90E9-845B63C17C84}"/>
              </a:ext>
            </a:extLst>
          </p:cNvPr>
          <p:cNvSpPr>
            <a:spLocks noChangeArrowheads="1"/>
          </p:cNvSpPr>
          <p:nvPr/>
        </p:nvSpPr>
        <p:spPr bwMode="auto">
          <a:xfrm>
            <a:off x="739775" y="46482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solidFill>
                  <a:srgbClr val="FFFF00"/>
                </a:solidFill>
                <a:latin typeface="Times New Roman" panose="02020603050405020304" pitchFamily="18" charset="0"/>
              </a:rPr>
              <a:t>说明</a:t>
            </a:r>
          </a:p>
        </p:txBody>
      </p:sp>
      <p:sp>
        <p:nvSpPr>
          <p:cNvPr id="47132" name="Text Box 28">
            <a:extLst>
              <a:ext uri="{FF2B5EF4-FFF2-40B4-BE49-F238E27FC236}">
                <a16:creationId xmlns:a16="http://schemas.microsoft.com/office/drawing/2014/main" id="{3B7108D6-8D33-4C14-A18C-AAD924E27085}"/>
              </a:ext>
            </a:extLst>
          </p:cNvPr>
          <p:cNvSpPr txBox="1">
            <a:spLocks noChangeArrowheads="1"/>
          </p:cNvSpPr>
          <p:nvPr/>
        </p:nvSpPr>
        <p:spPr bwMode="auto">
          <a:xfrm>
            <a:off x="7019925" y="5343525"/>
            <a:ext cx="633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000" i="1">
                <a:latin typeface="Times New Roman" panose="02020603050405020304" pitchFamily="18" charset="0"/>
              </a:rPr>
              <a:t>R</a:t>
            </a:r>
            <a:r>
              <a:rPr kumimoji="1" lang="en-US" altLang="zh-CN" sz="2000" baseline="-25000">
                <a:latin typeface="Times New Roman" panose="02020603050405020304" pitchFamily="18" charset="0"/>
              </a:rPr>
              <a:t>1</a:t>
            </a:r>
          </a:p>
        </p:txBody>
      </p:sp>
      <p:sp>
        <p:nvSpPr>
          <p:cNvPr id="47133" name="Text Box 29">
            <a:extLst>
              <a:ext uri="{FF2B5EF4-FFF2-40B4-BE49-F238E27FC236}">
                <a16:creationId xmlns:a16="http://schemas.microsoft.com/office/drawing/2014/main" id="{BF0ADDBB-E32A-4041-94A5-65F66BECEE19}"/>
              </a:ext>
            </a:extLst>
          </p:cNvPr>
          <p:cNvSpPr txBox="1">
            <a:spLocks noChangeArrowheads="1"/>
          </p:cNvSpPr>
          <p:nvPr/>
        </p:nvSpPr>
        <p:spPr bwMode="auto">
          <a:xfrm>
            <a:off x="7789863" y="5284788"/>
            <a:ext cx="5286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000" i="1">
                <a:latin typeface="Times New Roman" panose="02020603050405020304" pitchFamily="18" charset="0"/>
              </a:rPr>
              <a:t>R</a:t>
            </a:r>
            <a:r>
              <a:rPr kumimoji="1" lang="en-US" altLang="zh-CN" sz="2000" baseline="-25000">
                <a:latin typeface="Times New Roman" panose="02020603050405020304" pitchFamily="18" charset="0"/>
              </a:rPr>
              <a:t>2</a:t>
            </a:r>
          </a:p>
        </p:txBody>
      </p:sp>
      <p:sp>
        <p:nvSpPr>
          <p:cNvPr id="47134" name="Text Box 30">
            <a:extLst>
              <a:ext uri="{FF2B5EF4-FFF2-40B4-BE49-F238E27FC236}">
                <a16:creationId xmlns:a16="http://schemas.microsoft.com/office/drawing/2014/main" id="{263A1044-9BD4-4A53-BA72-8A8FA3BFC25A}"/>
              </a:ext>
            </a:extLst>
          </p:cNvPr>
          <p:cNvSpPr txBox="1">
            <a:spLocks noChangeArrowheads="1"/>
          </p:cNvSpPr>
          <p:nvPr/>
        </p:nvSpPr>
        <p:spPr bwMode="auto">
          <a:xfrm>
            <a:off x="7113588" y="4767263"/>
            <a:ext cx="5159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000" i="1">
                <a:latin typeface="Times New Roman" panose="02020603050405020304" pitchFamily="18" charset="0"/>
              </a:rPr>
              <a:t>S</a:t>
            </a:r>
            <a:r>
              <a:rPr kumimoji="1" lang="en-US" altLang="zh-CN" sz="2000" baseline="-25000">
                <a:latin typeface="Times New Roman" panose="02020603050405020304" pitchFamily="18" charset="0"/>
              </a:rPr>
              <a:t>1</a:t>
            </a:r>
          </a:p>
        </p:txBody>
      </p:sp>
      <p:sp>
        <p:nvSpPr>
          <p:cNvPr id="47135" name="Text Box 31">
            <a:extLst>
              <a:ext uri="{FF2B5EF4-FFF2-40B4-BE49-F238E27FC236}">
                <a16:creationId xmlns:a16="http://schemas.microsoft.com/office/drawing/2014/main" id="{74D02EB7-65A0-4640-95BE-6EEF630F505C}"/>
              </a:ext>
            </a:extLst>
          </p:cNvPr>
          <p:cNvSpPr txBox="1">
            <a:spLocks noChangeArrowheads="1"/>
          </p:cNvSpPr>
          <p:nvPr/>
        </p:nvSpPr>
        <p:spPr bwMode="auto">
          <a:xfrm>
            <a:off x="7886700" y="4191000"/>
            <a:ext cx="6461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000" i="1">
                <a:latin typeface="Times New Roman" panose="02020603050405020304" pitchFamily="18" charset="0"/>
              </a:rPr>
              <a:t>S</a:t>
            </a:r>
            <a:r>
              <a:rPr kumimoji="1" lang="en-US" altLang="zh-CN" sz="2000" baseline="-25000">
                <a:latin typeface="Times New Roman" panose="02020603050405020304" pitchFamily="18" charset="0"/>
              </a:rPr>
              <a:t>2</a:t>
            </a:r>
          </a:p>
        </p:txBody>
      </p:sp>
      <p:sp>
        <p:nvSpPr>
          <p:cNvPr id="47136" name="Text Box 32">
            <a:extLst>
              <a:ext uri="{FF2B5EF4-FFF2-40B4-BE49-F238E27FC236}">
                <a16:creationId xmlns:a16="http://schemas.microsoft.com/office/drawing/2014/main" id="{80A5C61D-B140-42CA-A8FD-9EC8E21041A3}"/>
              </a:ext>
            </a:extLst>
          </p:cNvPr>
          <p:cNvSpPr txBox="1">
            <a:spLocks noChangeArrowheads="1"/>
          </p:cNvSpPr>
          <p:nvPr/>
        </p:nvSpPr>
        <p:spPr bwMode="auto">
          <a:xfrm>
            <a:off x="6804025" y="5056188"/>
            <a:ext cx="56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i="1">
                <a:latin typeface="Times New Roman" panose="02020603050405020304" pitchFamily="18" charset="0"/>
              </a:rPr>
              <a:t>O</a:t>
            </a:r>
            <a:endParaRPr kumimoji="1" lang="en-US" altLang="zh-CN" baseline="-25000">
              <a:latin typeface="Times New Roman" panose="02020603050405020304" pitchFamily="18" charset="0"/>
            </a:endParaRPr>
          </a:p>
        </p:txBody>
      </p:sp>
      <p:graphicFrame>
        <p:nvGraphicFramePr>
          <p:cNvPr id="47137" name="Object 33">
            <a:extLst>
              <a:ext uri="{FF2B5EF4-FFF2-40B4-BE49-F238E27FC236}">
                <a16:creationId xmlns:a16="http://schemas.microsoft.com/office/drawing/2014/main" id="{ADD114C9-F34B-4FF7-B4E6-389EC281AA9C}"/>
              </a:ext>
            </a:extLst>
          </p:cNvPr>
          <p:cNvGraphicFramePr>
            <a:graphicFrameLocks noChangeAspect="1"/>
          </p:cNvGraphicFramePr>
          <p:nvPr/>
        </p:nvGraphicFramePr>
        <p:xfrm>
          <a:off x="4208463" y="4216400"/>
          <a:ext cx="357187" cy="393700"/>
        </p:xfrm>
        <a:graphic>
          <a:graphicData uri="http://schemas.openxmlformats.org/presentationml/2006/ole">
            <mc:AlternateContent xmlns:mc="http://schemas.openxmlformats.org/markup-compatibility/2006">
              <mc:Choice xmlns:v="urn:schemas-microsoft-com:vml" Requires="v">
                <p:oleObj spid="_x0000_s35928" name="Equation" r:id="rId4" imgW="63656" imgH="120869" progId="Equation.DSMT4">
                  <p:embed/>
                </p:oleObj>
              </mc:Choice>
              <mc:Fallback>
                <p:oleObj name="Equation" r:id="rId4" imgW="63656" imgH="120869" progId="Equation.DSMT4">
                  <p:embed/>
                  <p:pic>
                    <p:nvPicPr>
                      <p:cNvPr id="0" name="Object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8463" y="4216400"/>
                        <a:ext cx="357187"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38" name="Object 34">
            <a:extLst>
              <a:ext uri="{FF2B5EF4-FFF2-40B4-BE49-F238E27FC236}">
                <a16:creationId xmlns:a16="http://schemas.microsoft.com/office/drawing/2014/main" id="{F31F02C7-FA80-4797-B603-2A2D10448576}"/>
              </a:ext>
            </a:extLst>
          </p:cNvPr>
          <p:cNvGraphicFramePr>
            <a:graphicFrameLocks noChangeAspect="1"/>
          </p:cNvGraphicFramePr>
          <p:nvPr/>
        </p:nvGraphicFramePr>
        <p:xfrm>
          <a:off x="5048250" y="4314825"/>
          <a:ext cx="431800" cy="442913"/>
        </p:xfrm>
        <a:graphic>
          <a:graphicData uri="http://schemas.openxmlformats.org/presentationml/2006/ole">
            <mc:AlternateContent xmlns:mc="http://schemas.openxmlformats.org/markup-compatibility/2006">
              <mc:Choice xmlns:v="urn:schemas-microsoft-com:vml" Requires="v">
                <p:oleObj spid="_x0000_s35929" name="Equation" r:id="rId6" imgW="82595" imgH="120869" progId="Equation.DSMT4">
                  <p:embed/>
                </p:oleObj>
              </mc:Choice>
              <mc:Fallback>
                <p:oleObj name="Equation" r:id="rId6" imgW="82595" imgH="120869" progId="Equation.DSMT4">
                  <p:embed/>
                  <p:pic>
                    <p:nvPicPr>
                      <p:cNvPr id="0" name="Object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8250" y="4314825"/>
                        <a:ext cx="43180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39" name="Object 35">
            <a:extLst>
              <a:ext uri="{FF2B5EF4-FFF2-40B4-BE49-F238E27FC236}">
                <a16:creationId xmlns:a16="http://schemas.microsoft.com/office/drawing/2014/main" id="{EBFAE113-6A83-44E5-87D5-AF158437645F}"/>
              </a:ext>
            </a:extLst>
          </p:cNvPr>
          <p:cNvGraphicFramePr>
            <a:graphicFrameLocks noChangeAspect="1"/>
          </p:cNvGraphicFramePr>
          <p:nvPr/>
        </p:nvGraphicFramePr>
        <p:xfrm>
          <a:off x="4337050" y="6143625"/>
          <a:ext cx="200025" cy="344488"/>
        </p:xfrm>
        <a:graphic>
          <a:graphicData uri="http://schemas.openxmlformats.org/presentationml/2006/ole">
            <mc:AlternateContent xmlns:mc="http://schemas.openxmlformats.org/markup-compatibility/2006">
              <mc:Choice xmlns:v="urn:schemas-microsoft-com:vml" Requires="v">
                <p:oleObj spid="_x0000_s35930" name="Equation" r:id="rId8" imgW="0" imgH="69894" progId="Equation.DSMT4">
                  <p:embed/>
                </p:oleObj>
              </mc:Choice>
              <mc:Fallback>
                <p:oleObj name="Equation" r:id="rId8" imgW="0" imgH="69894" progId="Equation.DSMT4">
                  <p:embed/>
                  <p:pic>
                    <p:nvPicPr>
                      <p:cNvPr id="0" name="Object 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37050" y="6143625"/>
                        <a:ext cx="200025"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40" name="Object 36">
            <a:extLst>
              <a:ext uri="{FF2B5EF4-FFF2-40B4-BE49-F238E27FC236}">
                <a16:creationId xmlns:a16="http://schemas.microsoft.com/office/drawing/2014/main" id="{309542E8-3537-4DCB-95D3-DF926FA02D6A}"/>
              </a:ext>
            </a:extLst>
          </p:cNvPr>
          <p:cNvGraphicFramePr>
            <a:graphicFrameLocks noChangeAspect="1"/>
          </p:cNvGraphicFramePr>
          <p:nvPr/>
        </p:nvGraphicFramePr>
        <p:xfrm>
          <a:off x="5022850" y="6143625"/>
          <a:ext cx="627063" cy="295275"/>
        </p:xfrm>
        <a:graphic>
          <a:graphicData uri="http://schemas.openxmlformats.org/presentationml/2006/ole">
            <mc:AlternateContent xmlns:mc="http://schemas.openxmlformats.org/markup-compatibility/2006">
              <mc:Choice xmlns:v="urn:schemas-microsoft-com:vml" Requires="v">
                <p:oleObj spid="_x0000_s35931" name="Equation" r:id="rId10" imgW="285664" imgH="82506" progId="Equation.DSMT4">
                  <p:embed/>
                </p:oleObj>
              </mc:Choice>
              <mc:Fallback>
                <p:oleObj name="Equation" r:id="rId10" imgW="285664" imgH="82506" progId="Equation.DSMT4">
                  <p:embed/>
                  <p:pic>
                    <p:nvPicPr>
                      <p:cNvPr id="0" name="Object 3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22850" y="6143625"/>
                        <a:ext cx="627063"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7141" name="Group 37">
            <a:extLst>
              <a:ext uri="{FF2B5EF4-FFF2-40B4-BE49-F238E27FC236}">
                <a16:creationId xmlns:a16="http://schemas.microsoft.com/office/drawing/2014/main" id="{14BB36AB-9D49-4DD1-861D-2685371B767B}"/>
              </a:ext>
            </a:extLst>
          </p:cNvPr>
          <p:cNvGrpSpPr>
            <a:grpSpLocks/>
          </p:cNvGrpSpPr>
          <p:nvPr/>
        </p:nvGrpSpPr>
        <p:grpSpPr bwMode="auto">
          <a:xfrm>
            <a:off x="4140200" y="4776788"/>
            <a:ext cx="438150" cy="1262062"/>
            <a:chOff x="2900" y="2979"/>
            <a:chExt cx="276" cy="795"/>
          </a:xfrm>
        </p:grpSpPr>
        <p:sp>
          <p:nvSpPr>
            <p:cNvPr id="35903" name="Line 38">
              <a:extLst>
                <a:ext uri="{FF2B5EF4-FFF2-40B4-BE49-F238E27FC236}">
                  <a16:creationId xmlns:a16="http://schemas.microsoft.com/office/drawing/2014/main" id="{0F38505B-472F-4A41-ACB6-911BA4582837}"/>
                </a:ext>
              </a:extLst>
            </p:cNvPr>
            <p:cNvSpPr>
              <a:spLocks noChangeShapeType="1"/>
            </p:cNvSpPr>
            <p:nvPr/>
          </p:nvSpPr>
          <p:spPr bwMode="auto">
            <a:xfrm>
              <a:off x="2900" y="2979"/>
              <a:ext cx="276" cy="0"/>
            </a:xfrm>
            <a:prstGeom prst="line">
              <a:avLst/>
            </a:prstGeom>
            <a:noFill/>
            <a:ln w="19050">
              <a:solidFill>
                <a:srgbClr val="00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04" name="Line 39">
              <a:extLst>
                <a:ext uri="{FF2B5EF4-FFF2-40B4-BE49-F238E27FC236}">
                  <a16:creationId xmlns:a16="http://schemas.microsoft.com/office/drawing/2014/main" id="{039E42B2-360A-4436-AF09-CB855F52C97E}"/>
                </a:ext>
              </a:extLst>
            </p:cNvPr>
            <p:cNvSpPr>
              <a:spLocks noChangeShapeType="1"/>
            </p:cNvSpPr>
            <p:nvPr/>
          </p:nvSpPr>
          <p:spPr bwMode="auto">
            <a:xfrm>
              <a:off x="2900" y="3377"/>
              <a:ext cx="276" cy="0"/>
            </a:xfrm>
            <a:prstGeom prst="line">
              <a:avLst/>
            </a:prstGeom>
            <a:noFill/>
            <a:ln w="19050">
              <a:solidFill>
                <a:srgbClr val="00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05" name="Line 40">
              <a:extLst>
                <a:ext uri="{FF2B5EF4-FFF2-40B4-BE49-F238E27FC236}">
                  <a16:creationId xmlns:a16="http://schemas.microsoft.com/office/drawing/2014/main" id="{034A328D-C7DC-4D16-B515-C05D7519A903}"/>
                </a:ext>
              </a:extLst>
            </p:cNvPr>
            <p:cNvSpPr>
              <a:spLocks noChangeShapeType="1"/>
            </p:cNvSpPr>
            <p:nvPr/>
          </p:nvSpPr>
          <p:spPr bwMode="auto">
            <a:xfrm>
              <a:off x="2900" y="3586"/>
              <a:ext cx="276" cy="0"/>
            </a:xfrm>
            <a:prstGeom prst="line">
              <a:avLst/>
            </a:prstGeom>
            <a:noFill/>
            <a:ln w="19050">
              <a:solidFill>
                <a:srgbClr val="00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06" name="Line 41">
              <a:extLst>
                <a:ext uri="{FF2B5EF4-FFF2-40B4-BE49-F238E27FC236}">
                  <a16:creationId xmlns:a16="http://schemas.microsoft.com/office/drawing/2014/main" id="{45238088-2669-4790-B9EC-55FAD9F502AD}"/>
                </a:ext>
              </a:extLst>
            </p:cNvPr>
            <p:cNvSpPr>
              <a:spLocks noChangeShapeType="1"/>
            </p:cNvSpPr>
            <p:nvPr/>
          </p:nvSpPr>
          <p:spPr bwMode="auto">
            <a:xfrm>
              <a:off x="2900" y="3774"/>
              <a:ext cx="276" cy="0"/>
            </a:xfrm>
            <a:prstGeom prst="line">
              <a:avLst/>
            </a:prstGeom>
            <a:noFill/>
            <a:ln w="19050">
              <a:solidFill>
                <a:srgbClr val="00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07" name="Line 42">
              <a:extLst>
                <a:ext uri="{FF2B5EF4-FFF2-40B4-BE49-F238E27FC236}">
                  <a16:creationId xmlns:a16="http://schemas.microsoft.com/office/drawing/2014/main" id="{73D0AF38-0685-4B45-8BB2-4F20CCB7F83A}"/>
                </a:ext>
              </a:extLst>
            </p:cNvPr>
            <p:cNvSpPr>
              <a:spLocks noChangeShapeType="1"/>
            </p:cNvSpPr>
            <p:nvPr/>
          </p:nvSpPr>
          <p:spPr bwMode="auto">
            <a:xfrm>
              <a:off x="2900" y="3184"/>
              <a:ext cx="276" cy="0"/>
            </a:xfrm>
            <a:prstGeom prst="line">
              <a:avLst/>
            </a:prstGeom>
            <a:noFill/>
            <a:ln w="19050">
              <a:solidFill>
                <a:srgbClr val="00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47147" name="Object 43">
            <a:extLst>
              <a:ext uri="{FF2B5EF4-FFF2-40B4-BE49-F238E27FC236}">
                <a16:creationId xmlns:a16="http://schemas.microsoft.com/office/drawing/2014/main" id="{3FE554CB-E459-4817-B464-5BC5D78BFFA2}"/>
              </a:ext>
            </a:extLst>
          </p:cNvPr>
          <p:cNvGraphicFramePr>
            <a:graphicFrameLocks noChangeAspect="1"/>
          </p:cNvGraphicFramePr>
          <p:nvPr/>
        </p:nvGraphicFramePr>
        <p:xfrm>
          <a:off x="4967288" y="5145088"/>
          <a:ext cx="849312" cy="312737"/>
        </p:xfrm>
        <a:graphic>
          <a:graphicData uri="http://schemas.openxmlformats.org/presentationml/2006/ole">
            <mc:AlternateContent xmlns:mc="http://schemas.openxmlformats.org/markup-compatibility/2006">
              <mc:Choice xmlns:v="urn:schemas-microsoft-com:vml" Requires="v">
                <p:oleObj spid="_x0000_s35932" name="Equation" r:id="rId12" imgW="387198" imgH="82506" progId="Equation.DSMT4">
                  <p:embed/>
                </p:oleObj>
              </mc:Choice>
              <mc:Fallback>
                <p:oleObj name="Equation" r:id="rId12" imgW="387198" imgH="82506" progId="Equation.DSMT4">
                  <p:embed/>
                  <p:pic>
                    <p:nvPicPr>
                      <p:cNvPr id="0" name="Object 4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67288" y="5145088"/>
                        <a:ext cx="849312" cy="312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48" name="Rectangle 44">
            <a:extLst>
              <a:ext uri="{FF2B5EF4-FFF2-40B4-BE49-F238E27FC236}">
                <a16:creationId xmlns:a16="http://schemas.microsoft.com/office/drawing/2014/main" id="{C0B80D5B-A37D-4833-8D14-1F1F240B9718}"/>
              </a:ext>
            </a:extLst>
          </p:cNvPr>
          <p:cNvSpPr>
            <a:spLocks noChangeArrowheads="1"/>
          </p:cNvSpPr>
          <p:nvPr/>
        </p:nvSpPr>
        <p:spPr bwMode="auto">
          <a:xfrm>
            <a:off x="2657475" y="230188"/>
            <a:ext cx="42005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30000"/>
              </a:spcBef>
            </a:pPr>
            <a:r>
              <a:rPr kumimoji="1" lang="en-US" altLang="zh-CN" sz="3200">
                <a:solidFill>
                  <a:srgbClr val="00FF00"/>
                </a:solidFill>
                <a:latin typeface="Times New Roman" panose="02020603050405020304" pitchFamily="18" charset="0"/>
                <a:ea typeface="黑体" panose="02010609060101010101" pitchFamily="49" charset="-122"/>
              </a:rPr>
              <a:t>§8.4  </a:t>
            </a:r>
            <a:r>
              <a:rPr kumimoji="1" lang="zh-CN" altLang="en-US" sz="3200">
                <a:solidFill>
                  <a:srgbClr val="00FF00"/>
                </a:solidFill>
                <a:latin typeface="Times New Roman" panose="02020603050405020304" pitchFamily="18" charset="0"/>
                <a:ea typeface="黑体" panose="02010609060101010101" pitchFamily="49" charset="-122"/>
              </a:rPr>
              <a:t>惠更斯原理</a:t>
            </a:r>
          </a:p>
        </p:txBody>
      </p:sp>
      <p:sp>
        <p:nvSpPr>
          <p:cNvPr id="47149" name="Rectangle 45">
            <a:extLst>
              <a:ext uri="{FF2B5EF4-FFF2-40B4-BE49-F238E27FC236}">
                <a16:creationId xmlns:a16="http://schemas.microsoft.com/office/drawing/2014/main" id="{59F9FBE2-458E-418D-AA10-DCE70008FD66}"/>
              </a:ext>
            </a:extLst>
          </p:cNvPr>
          <p:cNvSpPr>
            <a:spLocks noChangeArrowheads="1"/>
          </p:cNvSpPr>
          <p:nvPr/>
        </p:nvSpPr>
        <p:spPr bwMode="auto">
          <a:xfrm>
            <a:off x="723900" y="685800"/>
            <a:ext cx="3017838"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800">
                <a:solidFill>
                  <a:srgbClr val="FFFF00"/>
                </a:solidFill>
                <a:latin typeface="Times New Roman" panose="02020603050405020304" pitchFamily="18" charset="0"/>
              </a:rPr>
              <a:t>惠更斯提出：</a:t>
            </a:r>
          </a:p>
        </p:txBody>
      </p:sp>
      <p:sp>
        <p:nvSpPr>
          <p:cNvPr id="47150" name="Rectangle 46">
            <a:extLst>
              <a:ext uri="{FF2B5EF4-FFF2-40B4-BE49-F238E27FC236}">
                <a16:creationId xmlns:a16="http://schemas.microsoft.com/office/drawing/2014/main" id="{27053D56-1DD2-420E-9BA6-194C12A280DC}"/>
              </a:ext>
            </a:extLst>
          </p:cNvPr>
          <p:cNvSpPr>
            <a:spLocks noChangeArrowheads="1"/>
          </p:cNvSpPr>
          <p:nvPr/>
        </p:nvSpPr>
        <p:spPr bwMode="auto">
          <a:xfrm>
            <a:off x="762000" y="1196975"/>
            <a:ext cx="481806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1325" indent="-441325">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pPr>
            <a:r>
              <a:rPr kumimoji="1" lang="en-US" altLang="zh-CN">
                <a:solidFill>
                  <a:srgbClr val="00FFFF"/>
                </a:solidFill>
                <a:latin typeface="Times New Roman" panose="02020603050405020304" pitchFamily="18" charset="0"/>
              </a:rPr>
              <a:t>(1) </a:t>
            </a:r>
            <a:r>
              <a:rPr kumimoji="1" lang="zh-CN" altLang="en-US">
                <a:solidFill>
                  <a:srgbClr val="00FFFF"/>
                </a:solidFill>
                <a:latin typeface="Times New Roman" panose="02020603050405020304" pitchFamily="18" charset="0"/>
              </a:rPr>
              <a:t>行进中的波面上任意一点都 可看作是新的子波源；</a:t>
            </a:r>
          </a:p>
        </p:txBody>
      </p:sp>
      <p:sp>
        <p:nvSpPr>
          <p:cNvPr id="47151" name="Rectangle 47">
            <a:extLst>
              <a:ext uri="{FF2B5EF4-FFF2-40B4-BE49-F238E27FC236}">
                <a16:creationId xmlns:a16="http://schemas.microsoft.com/office/drawing/2014/main" id="{A97404F0-B715-4E73-B014-50C3E23B0AB8}"/>
              </a:ext>
            </a:extLst>
          </p:cNvPr>
          <p:cNvSpPr>
            <a:spLocks noChangeArrowheads="1"/>
          </p:cNvSpPr>
          <p:nvPr/>
        </p:nvSpPr>
        <p:spPr bwMode="auto">
          <a:xfrm>
            <a:off x="762000" y="3086100"/>
            <a:ext cx="4818063"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pPr>
            <a:r>
              <a:rPr kumimoji="1" lang="en-US" altLang="zh-CN">
                <a:solidFill>
                  <a:srgbClr val="00FFFF"/>
                </a:solidFill>
                <a:latin typeface="Times New Roman" panose="02020603050405020304" pitchFamily="18" charset="0"/>
              </a:rPr>
              <a:t>(3) </a:t>
            </a:r>
            <a:r>
              <a:rPr kumimoji="1" lang="zh-CN" altLang="en-US">
                <a:solidFill>
                  <a:srgbClr val="00FFFF"/>
                </a:solidFill>
                <a:latin typeface="Times New Roman" panose="02020603050405020304" pitchFamily="18" charset="0"/>
              </a:rPr>
              <a:t>各个子波所形成的包络面，就是原波面在一定时间内所传播到的新波面。</a:t>
            </a:r>
          </a:p>
        </p:txBody>
      </p:sp>
      <p:sp>
        <p:nvSpPr>
          <p:cNvPr id="47152" name="Rectangle 48">
            <a:extLst>
              <a:ext uri="{FF2B5EF4-FFF2-40B4-BE49-F238E27FC236}">
                <a16:creationId xmlns:a16="http://schemas.microsoft.com/office/drawing/2014/main" id="{814A9320-561D-457B-9BE6-9AA94B3E0701}"/>
              </a:ext>
            </a:extLst>
          </p:cNvPr>
          <p:cNvSpPr>
            <a:spLocks noChangeArrowheads="1"/>
          </p:cNvSpPr>
          <p:nvPr/>
        </p:nvSpPr>
        <p:spPr bwMode="auto">
          <a:xfrm>
            <a:off x="762000" y="2171700"/>
            <a:ext cx="4673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pPr>
            <a:r>
              <a:rPr kumimoji="1" lang="en-US" altLang="zh-CN">
                <a:solidFill>
                  <a:srgbClr val="00FFFF"/>
                </a:solidFill>
                <a:latin typeface="Times New Roman" panose="02020603050405020304" pitchFamily="18" charset="0"/>
              </a:rPr>
              <a:t>(2) </a:t>
            </a:r>
            <a:r>
              <a:rPr kumimoji="1" lang="zh-CN" altLang="en-US">
                <a:solidFill>
                  <a:srgbClr val="00FFFF"/>
                </a:solidFill>
                <a:latin typeface="Times New Roman" panose="02020603050405020304" pitchFamily="18" charset="0"/>
              </a:rPr>
              <a:t>所有子波源各自向外发出许多子波；</a:t>
            </a:r>
          </a:p>
        </p:txBody>
      </p:sp>
      <p:sp>
        <p:nvSpPr>
          <p:cNvPr id="47153" name="Line 49">
            <a:extLst>
              <a:ext uri="{FF2B5EF4-FFF2-40B4-BE49-F238E27FC236}">
                <a16:creationId xmlns:a16="http://schemas.microsoft.com/office/drawing/2014/main" id="{1356BFEF-73CE-48CC-AFEC-7AA66342AAD8}"/>
              </a:ext>
            </a:extLst>
          </p:cNvPr>
          <p:cNvSpPr>
            <a:spLocks noChangeShapeType="1"/>
          </p:cNvSpPr>
          <p:nvPr/>
        </p:nvSpPr>
        <p:spPr bwMode="auto">
          <a:xfrm>
            <a:off x="4597400" y="5381625"/>
            <a:ext cx="381000" cy="0"/>
          </a:xfrm>
          <a:prstGeom prst="line">
            <a:avLst/>
          </a:prstGeom>
          <a:noFill/>
          <a:ln w="28575">
            <a:solidFill>
              <a:schemeClr val="bg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54" name="AutoShape 50">
            <a:extLst>
              <a:ext uri="{FF2B5EF4-FFF2-40B4-BE49-F238E27FC236}">
                <a16:creationId xmlns:a16="http://schemas.microsoft.com/office/drawing/2014/main" id="{E9E03EAB-89F4-42DC-B401-2237B37FC827}"/>
              </a:ext>
            </a:extLst>
          </p:cNvPr>
          <p:cNvSpPr>
            <a:spLocks noChangeArrowheads="1"/>
          </p:cNvSpPr>
          <p:nvPr/>
        </p:nvSpPr>
        <p:spPr bwMode="auto">
          <a:xfrm>
            <a:off x="344488" y="4586288"/>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7155" name="Group 51">
            <a:extLst>
              <a:ext uri="{FF2B5EF4-FFF2-40B4-BE49-F238E27FC236}">
                <a16:creationId xmlns:a16="http://schemas.microsoft.com/office/drawing/2014/main" id="{A53CD844-FCF6-48EF-955C-2217D47CD82E}"/>
              </a:ext>
            </a:extLst>
          </p:cNvPr>
          <p:cNvGrpSpPr>
            <a:grpSpLocks/>
          </p:cNvGrpSpPr>
          <p:nvPr/>
        </p:nvGrpSpPr>
        <p:grpSpPr bwMode="auto">
          <a:xfrm>
            <a:off x="7885113" y="3500438"/>
            <a:ext cx="431800" cy="292100"/>
            <a:chOff x="5012" y="3612"/>
            <a:chExt cx="272" cy="184"/>
          </a:xfrm>
        </p:grpSpPr>
        <p:grpSp>
          <p:nvGrpSpPr>
            <p:cNvPr id="35897" name="Group 52">
              <a:extLst>
                <a:ext uri="{FF2B5EF4-FFF2-40B4-BE49-F238E27FC236}">
                  <a16:creationId xmlns:a16="http://schemas.microsoft.com/office/drawing/2014/main" id="{0B1C85D2-A94F-4E76-8D39-60EEC2EF8AA2}"/>
                </a:ext>
              </a:extLst>
            </p:cNvPr>
            <p:cNvGrpSpPr>
              <a:grpSpLocks/>
            </p:cNvGrpSpPr>
            <p:nvPr/>
          </p:nvGrpSpPr>
          <p:grpSpPr bwMode="auto">
            <a:xfrm>
              <a:off x="5030" y="3621"/>
              <a:ext cx="248" cy="175"/>
              <a:chOff x="4958" y="1120"/>
              <a:chExt cx="248" cy="175"/>
            </a:xfrm>
          </p:grpSpPr>
          <p:sp>
            <p:nvSpPr>
              <p:cNvPr id="35899" name="AutoShape 53">
                <a:hlinkClick r:id="rId14" action="ppaction://hlinkfile"/>
                <a:extLst>
                  <a:ext uri="{FF2B5EF4-FFF2-40B4-BE49-F238E27FC236}">
                    <a16:creationId xmlns:a16="http://schemas.microsoft.com/office/drawing/2014/main" id="{A40C85DF-DA59-4E04-8E4D-4A8FF329BB78}"/>
                  </a:ext>
                </a:extLst>
              </p:cNvPr>
              <p:cNvSpPr>
                <a:spLocks noChangeArrowheads="1"/>
              </p:cNvSpPr>
              <p:nvPr/>
            </p:nvSpPr>
            <p:spPr bwMode="auto">
              <a:xfrm>
                <a:off x="4958" y="1120"/>
                <a:ext cx="248" cy="175"/>
              </a:xfrm>
              <a:prstGeom prst="roundRect">
                <a:avLst>
                  <a:gd name="adj" fmla="val 19116"/>
                </a:avLst>
              </a:prstGeom>
              <a:solidFill>
                <a:srgbClr val="33CCCC">
                  <a:alpha val="39999"/>
                </a:srgbClr>
              </a:solidFill>
              <a:ln w="9525">
                <a:solidFill>
                  <a:srgbClr val="0066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900" name="AutoShape 54">
                <a:extLst>
                  <a:ext uri="{FF2B5EF4-FFF2-40B4-BE49-F238E27FC236}">
                    <a16:creationId xmlns:a16="http://schemas.microsoft.com/office/drawing/2014/main" id="{4C25A0DD-7F6C-490A-8384-3427E695B81F}"/>
                  </a:ext>
                </a:extLst>
              </p:cNvPr>
              <p:cNvSpPr>
                <a:spLocks noChangeArrowheads="1"/>
              </p:cNvSpPr>
              <p:nvPr/>
            </p:nvSpPr>
            <p:spPr bwMode="auto">
              <a:xfrm>
                <a:off x="4991" y="1154"/>
                <a:ext cx="179" cy="104"/>
              </a:xfrm>
              <a:prstGeom prst="roundRect">
                <a:avLst>
                  <a:gd name="adj" fmla="val 22079"/>
                </a:avLst>
              </a:prstGeom>
              <a:solidFill>
                <a:srgbClr val="33CCCC">
                  <a:alpha val="50195"/>
                </a:srgbClr>
              </a:solidFill>
              <a:ln w="3175">
                <a:solidFill>
                  <a:srgbClr val="0066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901" name="AutoShape 55">
                <a:extLst>
                  <a:ext uri="{FF2B5EF4-FFF2-40B4-BE49-F238E27FC236}">
                    <a16:creationId xmlns:a16="http://schemas.microsoft.com/office/drawing/2014/main" id="{C2214A97-E10D-45D8-A574-72CC71844497}"/>
                  </a:ext>
                </a:extLst>
              </p:cNvPr>
              <p:cNvSpPr>
                <a:spLocks noChangeArrowheads="1"/>
              </p:cNvSpPr>
              <p:nvPr/>
            </p:nvSpPr>
            <p:spPr bwMode="auto">
              <a:xfrm rot="5400000">
                <a:off x="5054" y="1174"/>
                <a:ext cx="66" cy="66"/>
              </a:xfrm>
              <a:prstGeom prst="triangle">
                <a:avLst>
                  <a:gd name="adj" fmla="val 50000"/>
                </a:avLst>
              </a:prstGeom>
              <a:solidFill>
                <a:srgbClr val="006666"/>
              </a:solidFill>
              <a:ln w="9525">
                <a:solidFill>
                  <a:srgbClr val="0066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902" name="Line 56">
                <a:extLst>
                  <a:ext uri="{FF2B5EF4-FFF2-40B4-BE49-F238E27FC236}">
                    <a16:creationId xmlns:a16="http://schemas.microsoft.com/office/drawing/2014/main" id="{7B704649-2023-4BE6-B87C-1C02BA664097}"/>
                  </a:ext>
                </a:extLst>
              </p:cNvPr>
              <p:cNvSpPr>
                <a:spLocks noChangeShapeType="1"/>
              </p:cNvSpPr>
              <p:nvPr/>
            </p:nvSpPr>
            <p:spPr bwMode="auto">
              <a:xfrm>
                <a:off x="4985" y="1177"/>
                <a:ext cx="0" cy="0"/>
              </a:xfrm>
              <a:prstGeom prst="line">
                <a:avLst/>
              </a:prstGeom>
              <a:noFill/>
              <a:ln w="9525">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5898" name="Rectangle 57">
              <a:hlinkClick r:id="rId15" action="ppaction://hlinkfile" tooltip="点击播放动画"/>
              <a:extLst>
                <a:ext uri="{FF2B5EF4-FFF2-40B4-BE49-F238E27FC236}">
                  <a16:creationId xmlns:a16="http://schemas.microsoft.com/office/drawing/2014/main" id="{AE40ECAA-9887-440C-B11C-9B83E84BF1C8}"/>
                </a:ext>
              </a:extLst>
            </p:cNvPr>
            <p:cNvSpPr>
              <a:spLocks noChangeArrowheads="1"/>
            </p:cNvSpPr>
            <p:nvPr/>
          </p:nvSpPr>
          <p:spPr bwMode="auto">
            <a:xfrm>
              <a:off x="5012" y="3612"/>
              <a:ext cx="272" cy="181"/>
            </a:xfrm>
            <a:prstGeom prst="rect">
              <a:avLst/>
            </a:prstGeom>
            <a:solidFill>
              <a:srgbClr val="00CC9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47162" name="Oval 58">
            <a:extLst>
              <a:ext uri="{FF2B5EF4-FFF2-40B4-BE49-F238E27FC236}">
                <a16:creationId xmlns:a16="http://schemas.microsoft.com/office/drawing/2014/main" id="{DA0A8037-BE51-4359-A661-055D47A21CE3}"/>
              </a:ext>
            </a:extLst>
          </p:cNvPr>
          <p:cNvSpPr>
            <a:spLocks noChangeArrowheads="1"/>
          </p:cNvSpPr>
          <p:nvPr/>
        </p:nvSpPr>
        <p:spPr bwMode="auto">
          <a:xfrm>
            <a:off x="6764338" y="4778375"/>
            <a:ext cx="1006475" cy="1004888"/>
          </a:xfrm>
          <a:prstGeom prst="ellipse">
            <a:avLst/>
          </a:prstGeom>
          <a:noFill/>
          <a:ln w="38100">
            <a:solidFill>
              <a:srgbClr val="FF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63" name="Oval 59">
            <a:extLst>
              <a:ext uri="{FF2B5EF4-FFF2-40B4-BE49-F238E27FC236}">
                <a16:creationId xmlns:a16="http://schemas.microsoft.com/office/drawing/2014/main" id="{D7711AC3-F235-4CA1-AC5E-3DD2D52B6BBB}"/>
              </a:ext>
            </a:extLst>
          </p:cNvPr>
          <p:cNvSpPr>
            <a:spLocks noChangeArrowheads="1"/>
          </p:cNvSpPr>
          <p:nvPr/>
        </p:nvSpPr>
        <p:spPr bwMode="auto">
          <a:xfrm>
            <a:off x="6156325" y="4191000"/>
            <a:ext cx="2190750" cy="2190750"/>
          </a:xfrm>
          <a:prstGeom prst="ellipse">
            <a:avLst/>
          </a:prstGeom>
          <a:noFill/>
          <a:ln w="38100">
            <a:solidFill>
              <a:srgbClr val="FF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64" name="Line 60">
            <a:extLst>
              <a:ext uri="{FF2B5EF4-FFF2-40B4-BE49-F238E27FC236}">
                <a16:creationId xmlns:a16="http://schemas.microsoft.com/office/drawing/2014/main" id="{60817F1D-A9EA-4D71-ACC4-D809011DE738}"/>
              </a:ext>
            </a:extLst>
          </p:cNvPr>
          <p:cNvSpPr>
            <a:spLocks noChangeShapeType="1"/>
          </p:cNvSpPr>
          <p:nvPr/>
        </p:nvSpPr>
        <p:spPr bwMode="auto">
          <a:xfrm>
            <a:off x="7265988" y="5300663"/>
            <a:ext cx="287337" cy="358775"/>
          </a:xfrm>
          <a:prstGeom prst="line">
            <a:avLst/>
          </a:prstGeom>
          <a:noFill/>
          <a:ln w="9525">
            <a:solidFill>
              <a:srgbClr val="66FF33"/>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65" name="Line 61">
            <a:extLst>
              <a:ext uri="{FF2B5EF4-FFF2-40B4-BE49-F238E27FC236}">
                <a16:creationId xmlns:a16="http://schemas.microsoft.com/office/drawing/2014/main" id="{5B054A5F-7B4C-486A-99F4-4AB24EEC1409}"/>
              </a:ext>
            </a:extLst>
          </p:cNvPr>
          <p:cNvSpPr>
            <a:spLocks noChangeShapeType="1"/>
          </p:cNvSpPr>
          <p:nvPr/>
        </p:nvSpPr>
        <p:spPr bwMode="auto">
          <a:xfrm>
            <a:off x="7259638" y="5291138"/>
            <a:ext cx="1062037" cy="57150"/>
          </a:xfrm>
          <a:prstGeom prst="line">
            <a:avLst/>
          </a:prstGeom>
          <a:noFill/>
          <a:ln w="9525">
            <a:solidFill>
              <a:srgbClr val="66FF33"/>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66" name="Line 62">
            <a:extLst>
              <a:ext uri="{FF2B5EF4-FFF2-40B4-BE49-F238E27FC236}">
                <a16:creationId xmlns:a16="http://schemas.microsoft.com/office/drawing/2014/main" id="{05C50138-342C-49C7-A144-5B407E3E9EEF}"/>
              </a:ext>
            </a:extLst>
          </p:cNvPr>
          <p:cNvSpPr>
            <a:spLocks noChangeShapeType="1"/>
          </p:cNvSpPr>
          <p:nvPr/>
        </p:nvSpPr>
        <p:spPr bwMode="auto">
          <a:xfrm>
            <a:off x="4970463" y="4433888"/>
            <a:ext cx="0" cy="2047875"/>
          </a:xfrm>
          <a:prstGeom prst="line">
            <a:avLst/>
          </a:prstGeom>
          <a:noFill/>
          <a:ln w="38100">
            <a:solidFill>
              <a:srgbClr val="FF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67" name="Line 63">
            <a:extLst>
              <a:ext uri="{FF2B5EF4-FFF2-40B4-BE49-F238E27FC236}">
                <a16:creationId xmlns:a16="http://schemas.microsoft.com/office/drawing/2014/main" id="{C7AB6A0B-16A7-430F-8259-6880DB0E48F2}"/>
              </a:ext>
            </a:extLst>
          </p:cNvPr>
          <p:cNvSpPr>
            <a:spLocks noChangeShapeType="1"/>
          </p:cNvSpPr>
          <p:nvPr/>
        </p:nvSpPr>
        <p:spPr bwMode="auto">
          <a:xfrm>
            <a:off x="4614863" y="4433888"/>
            <a:ext cx="0" cy="2047875"/>
          </a:xfrm>
          <a:prstGeom prst="line">
            <a:avLst/>
          </a:prstGeom>
          <a:noFill/>
          <a:ln w="38100">
            <a:solidFill>
              <a:srgbClr val="FF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7168" name="Group 64">
            <a:extLst>
              <a:ext uri="{FF2B5EF4-FFF2-40B4-BE49-F238E27FC236}">
                <a16:creationId xmlns:a16="http://schemas.microsoft.com/office/drawing/2014/main" id="{71742CC3-A43D-44DF-8D22-65E98453DB2A}"/>
              </a:ext>
            </a:extLst>
          </p:cNvPr>
          <p:cNvGrpSpPr>
            <a:grpSpLocks/>
          </p:cNvGrpSpPr>
          <p:nvPr/>
        </p:nvGrpSpPr>
        <p:grpSpPr bwMode="auto">
          <a:xfrm>
            <a:off x="6207125" y="4224338"/>
            <a:ext cx="2109788" cy="2103437"/>
            <a:chOff x="3910" y="2589"/>
            <a:chExt cx="1329" cy="1325"/>
          </a:xfrm>
        </p:grpSpPr>
        <p:sp>
          <p:nvSpPr>
            <p:cNvPr id="35888" name="Arc 65">
              <a:extLst>
                <a:ext uri="{FF2B5EF4-FFF2-40B4-BE49-F238E27FC236}">
                  <a16:creationId xmlns:a16="http://schemas.microsoft.com/office/drawing/2014/main" id="{7A6B9089-F54F-4AA7-AEF5-71825255E70E}"/>
                </a:ext>
              </a:extLst>
            </p:cNvPr>
            <p:cNvSpPr>
              <a:spLocks/>
            </p:cNvSpPr>
            <p:nvPr/>
          </p:nvSpPr>
          <p:spPr bwMode="auto">
            <a:xfrm rot="7543660" flipH="1">
              <a:off x="4295" y="2557"/>
              <a:ext cx="624" cy="687"/>
            </a:xfrm>
            <a:custGeom>
              <a:avLst/>
              <a:gdLst>
                <a:gd name="T0" fmla="*/ 0 w 41147"/>
                <a:gd name="T1" fmla="*/ 0 h 43200"/>
                <a:gd name="T2" fmla="*/ 0 w 41147"/>
                <a:gd name="T3" fmla="*/ 0 h 43200"/>
                <a:gd name="T4" fmla="*/ 0 w 41147"/>
                <a:gd name="T5" fmla="*/ 0 h 43200"/>
                <a:gd name="T6" fmla="*/ 0 60000 65536"/>
                <a:gd name="T7" fmla="*/ 0 60000 65536"/>
                <a:gd name="T8" fmla="*/ 0 60000 65536"/>
              </a:gdLst>
              <a:ahLst/>
              <a:cxnLst>
                <a:cxn ang="T6">
                  <a:pos x="T0" y="T1"/>
                </a:cxn>
                <a:cxn ang="T7">
                  <a:pos x="T2" y="T3"/>
                </a:cxn>
                <a:cxn ang="T8">
                  <a:pos x="T4" y="T5"/>
                </a:cxn>
              </a:cxnLst>
              <a:rect l="0" t="0" r="r" b="b"/>
              <a:pathLst>
                <a:path w="41147" h="43200" fill="none" extrusionOk="0">
                  <a:moveTo>
                    <a:pt x="19546" y="0"/>
                  </a:moveTo>
                  <a:cubicBezTo>
                    <a:pt x="31476" y="0"/>
                    <a:pt x="41147" y="9670"/>
                    <a:pt x="41147" y="21600"/>
                  </a:cubicBezTo>
                  <a:cubicBezTo>
                    <a:pt x="41147" y="33529"/>
                    <a:pt x="31476" y="43200"/>
                    <a:pt x="19547" y="43200"/>
                  </a:cubicBezTo>
                  <a:cubicBezTo>
                    <a:pt x="11177" y="43200"/>
                    <a:pt x="3561" y="38365"/>
                    <a:pt x="0" y="30791"/>
                  </a:cubicBezTo>
                </a:path>
                <a:path w="41147" h="43200" stroke="0" extrusionOk="0">
                  <a:moveTo>
                    <a:pt x="19546" y="0"/>
                  </a:moveTo>
                  <a:cubicBezTo>
                    <a:pt x="31476" y="0"/>
                    <a:pt x="41147" y="9670"/>
                    <a:pt x="41147" y="21600"/>
                  </a:cubicBezTo>
                  <a:cubicBezTo>
                    <a:pt x="41147" y="33529"/>
                    <a:pt x="31476" y="43200"/>
                    <a:pt x="19547" y="43200"/>
                  </a:cubicBezTo>
                  <a:cubicBezTo>
                    <a:pt x="11177" y="43200"/>
                    <a:pt x="3561" y="38365"/>
                    <a:pt x="0" y="30791"/>
                  </a:cubicBezTo>
                  <a:lnTo>
                    <a:pt x="19547" y="21600"/>
                  </a:lnTo>
                  <a:lnTo>
                    <a:pt x="19546" y="0"/>
                  </a:lnTo>
                  <a:close/>
                </a:path>
              </a:pathLst>
            </a:custGeom>
            <a:noFill/>
            <a:ln w="12700">
              <a:solidFill>
                <a:srgbClr val="FFFF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89" name="Arc 66">
              <a:extLst>
                <a:ext uri="{FF2B5EF4-FFF2-40B4-BE49-F238E27FC236}">
                  <a16:creationId xmlns:a16="http://schemas.microsoft.com/office/drawing/2014/main" id="{333893B0-CC00-4213-9574-4FF8C157EDCD}"/>
                </a:ext>
              </a:extLst>
            </p:cNvPr>
            <p:cNvSpPr>
              <a:spLocks/>
            </p:cNvSpPr>
            <p:nvPr/>
          </p:nvSpPr>
          <p:spPr bwMode="auto">
            <a:xfrm rot="14961412" flipH="1">
              <a:off x="4542" y="3121"/>
              <a:ext cx="624" cy="687"/>
            </a:xfrm>
            <a:custGeom>
              <a:avLst/>
              <a:gdLst>
                <a:gd name="T0" fmla="*/ 0 w 41147"/>
                <a:gd name="T1" fmla="*/ 0 h 43200"/>
                <a:gd name="T2" fmla="*/ 0 w 41147"/>
                <a:gd name="T3" fmla="*/ 0 h 43200"/>
                <a:gd name="T4" fmla="*/ 0 w 41147"/>
                <a:gd name="T5" fmla="*/ 0 h 43200"/>
                <a:gd name="T6" fmla="*/ 0 60000 65536"/>
                <a:gd name="T7" fmla="*/ 0 60000 65536"/>
                <a:gd name="T8" fmla="*/ 0 60000 65536"/>
              </a:gdLst>
              <a:ahLst/>
              <a:cxnLst>
                <a:cxn ang="T6">
                  <a:pos x="T0" y="T1"/>
                </a:cxn>
                <a:cxn ang="T7">
                  <a:pos x="T2" y="T3"/>
                </a:cxn>
                <a:cxn ang="T8">
                  <a:pos x="T4" y="T5"/>
                </a:cxn>
              </a:cxnLst>
              <a:rect l="0" t="0" r="r" b="b"/>
              <a:pathLst>
                <a:path w="41147" h="43200" fill="none" extrusionOk="0">
                  <a:moveTo>
                    <a:pt x="19546" y="0"/>
                  </a:moveTo>
                  <a:cubicBezTo>
                    <a:pt x="31476" y="0"/>
                    <a:pt x="41147" y="9670"/>
                    <a:pt x="41147" y="21600"/>
                  </a:cubicBezTo>
                  <a:cubicBezTo>
                    <a:pt x="41147" y="33529"/>
                    <a:pt x="31476" y="43200"/>
                    <a:pt x="19547" y="43200"/>
                  </a:cubicBezTo>
                  <a:cubicBezTo>
                    <a:pt x="11177" y="43200"/>
                    <a:pt x="3561" y="38365"/>
                    <a:pt x="0" y="30791"/>
                  </a:cubicBezTo>
                </a:path>
                <a:path w="41147" h="43200" stroke="0" extrusionOk="0">
                  <a:moveTo>
                    <a:pt x="19546" y="0"/>
                  </a:moveTo>
                  <a:cubicBezTo>
                    <a:pt x="31476" y="0"/>
                    <a:pt x="41147" y="9670"/>
                    <a:pt x="41147" y="21600"/>
                  </a:cubicBezTo>
                  <a:cubicBezTo>
                    <a:pt x="41147" y="33529"/>
                    <a:pt x="31476" y="43200"/>
                    <a:pt x="19547" y="43200"/>
                  </a:cubicBezTo>
                  <a:cubicBezTo>
                    <a:pt x="11177" y="43200"/>
                    <a:pt x="3561" y="38365"/>
                    <a:pt x="0" y="30791"/>
                  </a:cubicBezTo>
                  <a:lnTo>
                    <a:pt x="19547" y="21600"/>
                  </a:lnTo>
                  <a:lnTo>
                    <a:pt x="19546" y="0"/>
                  </a:lnTo>
                  <a:close/>
                </a:path>
              </a:pathLst>
            </a:custGeom>
            <a:noFill/>
            <a:ln w="12700">
              <a:solidFill>
                <a:srgbClr val="FFFF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90" name="Arc 67">
              <a:extLst>
                <a:ext uri="{FF2B5EF4-FFF2-40B4-BE49-F238E27FC236}">
                  <a16:creationId xmlns:a16="http://schemas.microsoft.com/office/drawing/2014/main" id="{B3BAE9C7-F143-4F13-B0F6-B3B3363546DC}"/>
                </a:ext>
              </a:extLst>
            </p:cNvPr>
            <p:cNvSpPr>
              <a:spLocks/>
            </p:cNvSpPr>
            <p:nvPr/>
          </p:nvSpPr>
          <p:spPr bwMode="auto">
            <a:xfrm rot="561731" flipH="1">
              <a:off x="3923" y="3053"/>
              <a:ext cx="624" cy="686"/>
            </a:xfrm>
            <a:custGeom>
              <a:avLst/>
              <a:gdLst>
                <a:gd name="T0" fmla="*/ 0 w 41147"/>
                <a:gd name="T1" fmla="*/ 0 h 43200"/>
                <a:gd name="T2" fmla="*/ 0 w 41147"/>
                <a:gd name="T3" fmla="*/ 0 h 43200"/>
                <a:gd name="T4" fmla="*/ 0 w 41147"/>
                <a:gd name="T5" fmla="*/ 0 h 43200"/>
                <a:gd name="T6" fmla="*/ 0 60000 65536"/>
                <a:gd name="T7" fmla="*/ 0 60000 65536"/>
                <a:gd name="T8" fmla="*/ 0 60000 65536"/>
              </a:gdLst>
              <a:ahLst/>
              <a:cxnLst>
                <a:cxn ang="T6">
                  <a:pos x="T0" y="T1"/>
                </a:cxn>
                <a:cxn ang="T7">
                  <a:pos x="T2" y="T3"/>
                </a:cxn>
                <a:cxn ang="T8">
                  <a:pos x="T4" y="T5"/>
                </a:cxn>
              </a:cxnLst>
              <a:rect l="0" t="0" r="r" b="b"/>
              <a:pathLst>
                <a:path w="41147" h="43200" fill="none" extrusionOk="0">
                  <a:moveTo>
                    <a:pt x="19546" y="0"/>
                  </a:moveTo>
                  <a:cubicBezTo>
                    <a:pt x="31476" y="0"/>
                    <a:pt x="41147" y="9670"/>
                    <a:pt x="41147" y="21600"/>
                  </a:cubicBezTo>
                  <a:cubicBezTo>
                    <a:pt x="41147" y="33529"/>
                    <a:pt x="31476" y="43200"/>
                    <a:pt x="19547" y="43200"/>
                  </a:cubicBezTo>
                  <a:cubicBezTo>
                    <a:pt x="11177" y="43200"/>
                    <a:pt x="3561" y="38365"/>
                    <a:pt x="0" y="30791"/>
                  </a:cubicBezTo>
                </a:path>
                <a:path w="41147" h="43200" stroke="0" extrusionOk="0">
                  <a:moveTo>
                    <a:pt x="19546" y="0"/>
                  </a:moveTo>
                  <a:cubicBezTo>
                    <a:pt x="31476" y="0"/>
                    <a:pt x="41147" y="9670"/>
                    <a:pt x="41147" y="21600"/>
                  </a:cubicBezTo>
                  <a:cubicBezTo>
                    <a:pt x="41147" y="33529"/>
                    <a:pt x="31476" y="43200"/>
                    <a:pt x="19547" y="43200"/>
                  </a:cubicBezTo>
                  <a:cubicBezTo>
                    <a:pt x="11177" y="43200"/>
                    <a:pt x="3561" y="38365"/>
                    <a:pt x="0" y="30791"/>
                  </a:cubicBezTo>
                  <a:lnTo>
                    <a:pt x="19547" y="21600"/>
                  </a:lnTo>
                  <a:lnTo>
                    <a:pt x="19546" y="0"/>
                  </a:lnTo>
                  <a:close/>
                </a:path>
              </a:pathLst>
            </a:custGeom>
            <a:noFill/>
            <a:ln w="12700">
              <a:solidFill>
                <a:srgbClr val="FFFF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91" name="Arc 68">
              <a:extLst>
                <a:ext uri="{FF2B5EF4-FFF2-40B4-BE49-F238E27FC236}">
                  <a16:creationId xmlns:a16="http://schemas.microsoft.com/office/drawing/2014/main" id="{EB9EE0BE-10EA-4CE4-88EB-46668E269380}"/>
                </a:ext>
              </a:extLst>
            </p:cNvPr>
            <p:cNvSpPr>
              <a:spLocks/>
            </p:cNvSpPr>
            <p:nvPr/>
          </p:nvSpPr>
          <p:spPr bwMode="auto">
            <a:xfrm rot="20013391" flipH="1">
              <a:off x="4076" y="3213"/>
              <a:ext cx="624" cy="687"/>
            </a:xfrm>
            <a:custGeom>
              <a:avLst/>
              <a:gdLst>
                <a:gd name="T0" fmla="*/ 0 w 41147"/>
                <a:gd name="T1" fmla="*/ 0 h 43200"/>
                <a:gd name="T2" fmla="*/ 0 w 41147"/>
                <a:gd name="T3" fmla="*/ 0 h 43200"/>
                <a:gd name="T4" fmla="*/ 0 w 41147"/>
                <a:gd name="T5" fmla="*/ 0 h 43200"/>
                <a:gd name="T6" fmla="*/ 0 60000 65536"/>
                <a:gd name="T7" fmla="*/ 0 60000 65536"/>
                <a:gd name="T8" fmla="*/ 0 60000 65536"/>
              </a:gdLst>
              <a:ahLst/>
              <a:cxnLst>
                <a:cxn ang="T6">
                  <a:pos x="T0" y="T1"/>
                </a:cxn>
                <a:cxn ang="T7">
                  <a:pos x="T2" y="T3"/>
                </a:cxn>
                <a:cxn ang="T8">
                  <a:pos x="T4" y="T5"/>
                </a:cxn>
              </a:cxnLst>
              <a:rect l="0" t="0" r="r" b="b"/>
              <a:pathLst>
                <a:path w="41147" h="43200" fill="none" extrusionOk="0">
                  <a:moveTo>
                    <a:pt x="19546" y="0"/>
                  </a:moveTo>
                  <a:cubicBezTo>
                    <a:pt x="31476" y="0"/>
                    <a:pt x="41147" y="9670"/>
                    <a:pt x="41147" y="21600"/>
                  </a:cubicBezTo>
                  <a:cubicBezTo>
                    <a:pt x="41147" y="33529"/>
                    <a:pt x="31476" y="43200"/>
                    <a:pt x="19547" y="43200"/>
                  </a:cubicBezTo>
                  <a:cubicBezTo>
                    <a:pt x="11177" y="43200"/>
                    <a:pt x="3561" y="38365"/>
                    <a:pt x="0" y="30791"/>
                  </a:cubicBezTo>
                </a:path>
                <a:path w="41147" h="43200" stroke="0" extrusionOk="0">
                  <a:moveTo>
                    <a:pt x="19546" y="0"/>
                  </a:moveTo>
                  <a:cubicBezTo>
                    <a:pt x="31476" y="0"/>
                    <a:pt x="41147" y="9670"/>
                    <a:pt x="41147" y="21600"/>
                  </a:cubicBezTo>
                  <a:cubicBezTo>
                    <a:pt x="41147" y="33529"/>
                    <a:pt x="31476" y="43200"/>
                    <a:pt x="19547" y="43200"/>
                  </a:cubicBezTo>
                  <a:cubicBezTo>
                    <a:pt x="11177" y="43200"/>
                    <a:pt x="3561" y="38365"/>
                    <a:pt x="0" y="30791"/>
                  </a:cubicBezTo>
                  <a:lnTo>
                    <a:pt x="19547" y="21600"/>
                  </a:lnTo>
                  <a:lnTo>
                    <a:pt x="19546" y="0"/>
                  </a:lnTo>
                  <a:close/>
                </a:path>
              </a:pathLst>
            </a:custGeom>
            <a:noFill/>
            <a:ln w="12700">
              <a:solidFill>
                <a:srgbClr val="FFFF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92" name="Arc 69">
              <a:extLst>
                <a:ext uri="{FF2B5EF4-FFF2-40B4-BE49-F238E27FC236}">
                  <a16:creationId xmlns:a16="http://schemas.microsoft.com/office/drawing/2014/main" id="{DD971CAF-D90C-4297-A547-6ABDEE91874C}"/>
                </a:ext>
              </a:extLst>
            </p:cNvPr>
            <p:cNvSpPr>
              <a:spLocks/>
            </p:cNvSpPr>
            <p:nvPr/>
          </p:nvSpPr>
          <p:spPr bwMode="auto">
            <a:xfrm rot="2685447" flipH="1">
              <a:off x="3910" y="2836"/>
              <a:ext cx="624" cy="686"/>
            </a:xfrm>
            <a:custGeom>
              <a:avLst/>
              <a:gdLst>
                <a:gd name="T0" fmla="*/ 0 w 41147"/>
                <a:gd name="T1" fmla="*/ 0 h 43200"/>
                <a:gd name="T2" fmla="*/ 0 w 41147"/>
                <a:gd name="T3" fmla="*/ 0 h 43200"/>
                <a:gd name="T4" fmla="*/ 0 w 41147"/>
                <a:gd name="T5" fmla="*/ 0 h 43200"/>
                <a:gd name="T6" fmla="*/ 0 60000 65536"/>
                <a:gd name="T7" fmla="*/ 0 60000 65536"/>
                <a:gd name="T8" fmla="*/ 0 60000 65536"/>
              </a:gdLst>
              <a:ahLst/>
              <a:cxnLst>
                <a:cxn ang="T6">
                  <a:pos x="T0" y="T1"/>
                </a:cxn>
                <a:cxn ang="T7">
                  <a:pos x="T2" y="T3"/>
                </a:cxn>
                <a:cxn ang="T8">
                  <a:pos x="T4" y="T5"/>
                </a:cxn>
              </a:cxnLst>
              <a:rect l="0" t="0" r="r" b="b"/>
              <a:pathLst>
                <a:path w="41147" h="43200" fill="none" extrusionOk="0">
                  <a:moveTo>
                    <a:pt x="19546" y="0"/>
                  </a:moveTo>
                  <a:cubicBezTo>
                    <a:pt x="31476" y="0"/>
                    <a:pt x="41147" y="9670"/>
                    <a:pt x="41147" y="21600"/>
                  </a:cubicBezTo>
                  <a:cubicBezTo>
                    <a:pt x="41147" y="33529"/>
                    <a:pt x="31476" y="43200"/>
                    <a:pt x="19547" y="43200"/>
                  </a:cubicBezTo>
                  <a:cubicBezTo>
                    <a:pt x="11177" y="43200"/>
                    <a:pt x="3561" y="38365"/>
                    <a:pt x="0" y="30791"/>
                  </a:cubicBezTo>
                </a:path>
                <a:path w="41147" h="43200" stroke="0" extrusionOk="0">
                  <a:moveTo>
                    <a:pt x="19546" y="0"/>
                  </a:moveTo>
                  <a:cubicBezTo>
                    <a:pt x="31476" y="0"/>
                    <a:pt x="41147" y="9670"/>
                    <a:pt x="41147" y="21600"/>
                  </a:cubicBezTo>
                  <a:cubicBezTo>
                    <a:pt x="41147" y="33529"/>
                    <a:pt x="31476" y="43200"/>
                    <a:pt x="19547" y="43200"/>
                  </a:cubicBezTo>
                  <a:cubicBezTo>
                    <a:pt x="11177" y="43200"/>
                    <a:pt x="3561" y="38365"/>
                    <a:pt x="0" y="30791"/>
                  </a:cubicBezTo>
                  <a:lnTo>
                    <a:pt x="19547" y="21600"/>
                  </a:lnTo>
                  <a:lnTo>
                    <a:pt x="19546" y="0"/>
                  </a:lnTo>
                  <a:close/>
                </a:path>
              </a:pathLst>
            </a:custGeom>
            <a:noFill/>
            <a:ln w="12700">
              <a:solidFill>
                <a:srgbClr val="FFFF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93" name="Arc 70">
              <a:extLst>
                <a:ext uri="{FF2B5EF4-FFF2-40B4-BE49-F238E27FC236}">
                  <a16:creationId xmlns:a16="http://schemas.microsoft.com/office/drawing/2014/main" id="{0F2A92E0-9062-46B8-A6D4-325F925E4BB0}"/>
                </a:ext>
              </a:extLst>
            </p:cNvPr>
            <p:cNvSpPr>
              <a:spLocks/>
            </p:cNvSpPr>
            <p:nvPr/>
          </p:nvSpPr>
          <p:spPr bwMode="auto">
            <a:xfrm rot="9854458" flipH="1">
              <a:off x="4504" y="2654"/>
              <a:ext cx="624" cy="686"/>
            </a:xfrm>
            <a:custGeom>
              <a:avLst/>
              <a:gdLst>
                <a:gd name="T0" fmla="*/ 0 w 41147"/>
                <a:gd name="T1" fmla="*/ 0 h 43200"/>
                <a:gd name="T2" fmla="*/ 0 w 41147"/>
                <a:gd name="T3" fmla="*/ 0 h 43200"/>
                <a:gd name="T4" fmla="*/ 0 w 41147"/>
                <a:gd name="T5" fmla="*/ 0 h 43200"/>
                <a:gd name="T6" fmla="*/ 0 60000 65536"/>
                <a:gd name="T7" fmla="*/ 0 60000 65536"/>
                <a:gd name="T8" fmla="*/ 0 60000 65536"/>
              </a:gdLst>
              <a:ahLst/>
              <a:cxnLst>
                <a:cxn ang="T6">
                  <a:pos x="T0" y="T1"/>
                </a:cxn>
                <a:cxn ang="T7">
                  <a:pos x="T2" y="T3"/>
                </a:cxn>
                <a:cxn ang="T8">
                  <a:pos x="T4" y="T5"/>
                </a:cxn>
              </a:cxnLst>
              <a:rect l="0" t="0" r="r" b="b"/>
              <a:pathLst>
                <a:path w="41147" h="43200" fill="none" extrusionOk="0">
                  <a:moveTo>
                    <a:pt x="19546" y="0"/>
                  </a:moveTo>
                  <a:cubicBezTo>
                    <a:pt x="31476" y="0"/>
                    <a:pt x="41147" y="9670"/>
                    <a:pt x="41147" y="21600"/>
                  </a:cubicBezTo>
                  <a:cubicBezTo>
                    <a:pt x="41147" y="33529"/>
                    <a:pt x="31476" y="43200"/>
                    <a:pt x="19547" y="43200"/>
                  </a:cubicBezTo>
                  <a:cubicBezTo>
                    <a:pt x="11177" y="43200"/>
                    <a:pt x="3561" y="38365"/>
                    <a:pt x="0" y="30791"/>
                  </a:cubicBezTo>
                </a:path>
                <a:path w="41147" h="43200" stroke="0" extrusionOk="0">
                  <a:moveTo>
                    <a:pt x="19546" y="0"/>
                  </a:moveTo>
                  <a:cubicBezTo>
                    <a:pt x="31476" y="0"/>
                    <a:pt x="41147" y="9670"/>
                    <a:pt x="41147" y="21600"/>
                  </a:cubicBezTo>
                  <a:cubicBezTo>
                    <a:pt x="41147" y="33529"/>
                    <a:pt x="31476" y="43200"/>
                    <a:pt x="19547" y="43200"/>
                  </a:cubicBezTo>
                  <a:cubicBezTo>
                    <a:pt x="11177" y="43200"/>
                    <a:pt x="3561" y="38365"/>
                    <a:pt x="0" y="30791"/>
                  </a:cubicBezTo>
                  <a:lnTo>
                    <a:pt x="19547" y="21600"/>
                  </a:lnTo>
                  <a:lnTo>
                    <a:pt x="19546" y="0"/>
                  </a:lnTo>
                  <a:close/>
                </a:path>
              </a:pathLst>
            </a:custGeom>
            <a:noFill/>
            <a:ln w="12700">
              <a:solidFill>
                <a:srgbClr val="FFFF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94" name="Arc 71">
              <a:extLst>
                <a:ext uri="{FF2B5EF4-FFF2-40B4-BE49-F238E27FC236}">
                  <a16:creationId xmlns:a16="http://schemas.microsoft.com/office/drawing/2014/main" id="{E13A9487-5C1C-4222-8EAD-51CCAD952643}"/>
                </a:ext>
              </a:extLst>
            </p:cNvPr>
            <p:cNvSpPr>
              <a:spLocks/>
            </p:cNvSpPr>
            <p:nvPr/>
          </p:nvSpPr>
          <p:spPr bwMode="auto">
            <a:xfrm rot="12831138" flipH="1">
              <a:off x="4615" y="2919"/>
              <a:ext cx="624" cy="686"/>
            </a:xfrm>
            <a:custGeom>
              <a:avLst/>
              <a:gdLst>
                <a:gd name="T0" fmla="*/ 0 w 41147"/>
                <a:gd name="T1" fmla="*/ 0 h 43200"/>
                <a:gd name="T2" fmla="*/ 0 w 41147"/>
                <a:gd name="T3" fmla="*/ 0 h 43200"/>
                <a:gd name="T4" fmla="*/ 0 w 41147"/>
                <a:gd name="T5" fmla="*/ 0 h 43200"/>
                <a:gd name="T6" fmla="*/ 0 60000 65536"/>
                <a:gd name="T7" fmla="*/ 0 60000 65536"/>
                <a:gd name="T8" fmla="*/ 0 60000 65536"/>
              </a:gdLst>
              <a:ahLst/>
              <a:cxnLst>
                <a:cxn ang="T6">
                  <a:pos x="T0" y="T1"/>
                </a:cxn>
                <a:cxn ang="T7">
                  <a:pos x="T2" y="T3"/>
                </a:cxn>
                <a:cxn ang="T8">
                  <a:pos x="T4" y="T5"/>
                </a:cxn>
              </a:cxnLst>
              <a:rect l="0" t="0" r="r" b="b"/>
              <a:pathLst>
                <a:path w="41147" h="43200" fill="none" extrusionOk="0">
                  <a:moveTo>
                    <a:pt x="19546" y="0"/>
                  </a:moveTo>
                  <a:cubicBezTo>
                    <a:pt x="31476" y="0"/>
                    <a:pt x="41147" y="9670"/>
                    <a:pt x="41147" y="21600"/>
                  </a:cubicBezTo>
                  <a:cubicBezTo>
                    <a:pt x="41147" y="33529"/>
                    <a:pt x="31476" y="43200"/>
                    <a:pt x="19547" y="43200"/>
                  </a:cubicBezTo>
                  <a:cubicBezTo>
                    <a:pt x="11177" y="43200"/>
                    <a:pt x="3561" y="38365"/>
                    <a:pt x="0" y="30791"/>
                  </a:cubicBezTo>
                </a:path>
                <a:path w="41147" h="43200" stroke="0" extrusionOk="0">
                  <a:moveTo>
                    <a:pt x="19546" y="0"/>
                  </a:moveTo>
                  <a:cubicBezTo>
                    <a:pt x="31476" y="0"/>
                    <a:pt x="41147" y="9670"/>
                    <a:pt x="41147" y="21600"/>
                  </a:cubicBezTo>
                  <a:cubicBezTo>
                    <a:pt x="41147" y="33529"/>
                    <a:pt x="31476" y="43200"/>
                    <a:pt x="19547" y="43200"/>
                  </a:cubicBezTo>
                  <a:cubicBezTo>
                    <a:pt x="11177" y="43200"/>
                    <a:pt x="3561" y="38365"/>
                    <a:pt x="0" y="30791"/>
                  </a:cubicBezTo>
                  <a:lnTo>
                    <a:pt x="19547" y="21600"/>
                  </a:lnTo>
                  <a:lnTo>
                    <a:pt x="19546" y="0"/>
                  </a:lnTo>
                  <a:close/>
                </a:path>
              </a:pathLst>
            </a:custGeom>
            <a:noFill/>
            <a:ln w="12700">
              <a:solidFill>
                <a:srgbClr val="FFFF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95" name="Arc 72">
              <a:extLst>
                <a:ext uri="{FF2B5EF4-FFF2-40B4-BE49-F238E27FC236}">
                  <a16:creationId xmlns:a16="http://schemas.microsoft.com/office/drawing/2014/main" id="{49706D1F-DB81-41B6-98D7-F159CE85BB48}"/>
                </a:ext>
              </a:extLst>
            </p:cNvPr>
            <p:cNvSpPr>
              <a:spLocks/>
            </p:cNvSpPr>
            <p:nvPr/>
          </p:nvSpPr>
          <p:spPr bwMode="auto">
            <a:xfrm rot="17147607" flipH="1">
              <a:off x="4360" y="3259"/>
              <a:ext cx="624" cy="686"/>
            </a:xfrm>
            <a:custGeom>
              <a:avLst/>
              <a:gdLst>
                <a:gd name="T0" fmla="*/ 0 w 41147"/>
                <a:gd name="T1" fmla="*/ 0 h 43200"/>
                <a:gd name="T2" fmla="*/ 0 w 41147"/>
                <a:gd name="T3" fmla="*/ 0 h 43200"/>
                <a:gd name="T4" fmla="*/ 0 w 41147"/>
                <a:gd name="T5" fmla="*/ 0 h 43200"/>
                <a:gd name="T6" fmla="*/ 0 60000 65536"/>
                <a:gd name="T7" fmla="*/ 0 60000 65536"/>
                <a:gd name="T8" fmla="*/ 0 60000 65536"/>
              </a:gdLst>
              <a:ahLst/>
              <a:cxnLst>
                <a:cxn ang="T6">
                  <a:pos x="T0" y="T1"/>
                </a:cxn>
                <a:cxn ang="T7">
                  <a:pos x="T2" y="T3"/>
                </a:cxn>
                <a:cxn ang="T8">
                  <a:pos x="T4" y="T5"/>
                </a:cxn>
              </a:cxnLst>
              <a:rect l="0" t="0" r="r" b="b"/>
              <a:pathLst>
                <a:path w="41147" h="43200" fill="none" extrusionOk="0">
                  <a:moveTo>
                    <a:pt x="19546" y="0"/>
                  </a:moveTo>
                  <a:cubicBezTo>
                    <a:pt x="31476" y="0"/>
                    <a:pt x="41147" y="9670"/>
                    <a:pt x="41147" y="21600"/>
                  </a:cubicBezTo>
                  <a:cubicBezTo>
                    <a:pt x="41147" y="33529"/>
                    <a:pt x="31476" y="43200"/>
                    <a:pt x="19547" y="43200"/>
                  </a:cubicBezTo>
                  <a:cubicBezTo>
                    <a:pt x="11177" y="43200"/>
                    <a:pt x="3561" y="38365"/>
                    <a:pt x="0" y="30791"/>
                  </a:cubicBezTo>
                </a:path>
                <a:path w="41147" h="43200" stroke="0" extrusionOk="0">
                  <a:moveTo>
                    <a:pt x="19546" y="0"/>
                  </a:moveTo>
                  <a:cubicBezTo>
                    <a:pt x="31476" y="0"/>
                    <a:pt x="41147" y="9670"/>
                    <a:pt x="41147" y="21600"/>
                  </a:cubicBezTo>
                  <a:cubicBezTo>
                    <a:pt x="41147" y="33529"/>
                    <a:pt x="31476" y="43200"/>
                    <a:pt x="19547" y="43200"/>
                  </a:cubicBezTo>
                  <a:cubicBezTo>
                    <a:pt x="11177" y="43200"/>
                    <a:pt x="3561" y="38365"/>
                    <a:pt x="0" y="30791"/>
                  </a:cubicBezTo>
                  <a:lnTo>
                    <a:pt x="19547" y="21600"/>
                  </a:lnTo>
                  <a:lnTo>
                    <a:pt x="19546" y="0"/>
                  </a:lnTo>
                  <a:close/>
                </a:path>
              </a:pathLst>
            </a:custGeom>
            <a:noFill/>
            <a:ln w="12700">
              <a:solidFill>
                <a:srgbClr val="FFFF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96" name="Arc 73">
              <a:extLst>
                <a:ext uri="{FF2B5EF4-FFF2-40B4-BE49-F238E27FC236}">
                  <a16:creationId xmlns:a16="http://schemas.microsoft.com/office/drawing/2014/main" id="{16DD26AD-845C-41E5-AC8A-2EB515E0C3E4}"/>
                </a:ext>
              </a:extLst>
            </p:cNvPr>
            <p:cNvSpPr>
              <a:spLocks/>
            </p:cNvSpPr>
            <p:nvPr/>
          </p:nvSpPr>
          <p:spPr bwMode="auto">
            <a:xfrm rot="5512661" flipH="1">
              <a:off x="4097" y="2598"/>
              <a:ext cx="624" cy="686"/>
            </a:xfrm>
            <a:custGeom>
              <a:avLst/>
              <a:gdLst>
                <a:gd name="T0" fmla="*/ 0 w 41147"/>
                <a:gd name="T1" fmla="*/ 0 h 43200"/>
                <a:gd name="T2" fmla="*/ 0 w 41147"/>
                <a:gd name="T3" fmla="*/ 0 h 43200"/>
                <a:gd name="T4" fmla="*/ 0 w 41147"/>
                <a:gd name="T5" fmla="*/ 0 h 43200"/>
                <a:gd name="T6" fmla="*/ 0 60000 65536"/>
                <a:gd name="T7" fmla="*/ 0 60000 65536"/>
                <a:gd name="T8" fmla="*/ 0 60000 65536"/>
              </a:gdLst>
              <a:ahLst/>
              <a:cxnLst>
                <a:cxn ang="T6">
                  <a:pos x="T0" y="T1"/>
                </a:cxn>
                <a:cxn ang="T7">
                  <a:pos x="T2" y="T3"/>
                </a:cxn>
                <a:cxn ang="T8">
                  <a:pos x="T4" y="T5"/>
                </a:cxn>
              </a:cxnLst>
              <a:rect l="0" t="0" r="r" b="b"/>
              <a:pathLst>
                <a:path w="41147" h="43200" fill="none" extrusionOk="0">
                  <a:moveTo>
                    <a:pt x="19546" y="0"/>
                  </a:moveTo>
                  <a:cubicBezTo>
                    <a:pt x="31476" y="0"/>
                    <a:pt x="41147" y="9670"/>
                    <a:pt x="41147" y="21600"/>
                  </a:cubicBezTo>
                  <a:cubicBezTo>
                    <a:pt x="41147" y="33529"/>
                    <a:pt x="31476" y="43200"/>
                    <a:pt x="19547" y="43200"/>
                  </a:cubicBezTo>
                  <a:cubicBezTo>
                    <a:pt x="11177" y="43200"/>
                    <a:pt x="3561" y="38365"/>
                    <a:pt x="0" y="30791"/>
                  </a:cubicBezTo>
                </a:path>
                <a:path w="41147" h="43200" stroke="0" extrusionOk="0">
                  <a:moveTo>
                    <a:pt x="19546" y="0"/>
                  </a:moveTo>
                  <a:cubicBezTo>
                    <a:pt x="31476" y="0"/>
                    <a:pt x="41147" y="9670"/>
                    <a:pt x="41147" y="21600"/>
                  </a:cubicBezTo>
                  <a:cubicBezTo>
                    <a:pt x="41147" y="33529"/>
                    <a:pt x="31476" y="43200"/>
                    <a:pt x="19547" y="43200"/>
                  </a:cubicBezTo>
                  <a:cubicBezTo>
                    <a:pt x="11177" y="43200"/>
                    <a:pt x="3561" y="38365"/>
                    <a:pt x="0" y="30791"/>
                  </a:cubicBezTo>
                  <a:lnTo>
                    <a:pt x="19547" y="21600"/>
                  </a:lnTo>
                  <a:lnTo>
                    <a:pt x="19546" y="0"/>
                  </a:lnTo>
                  <a:close/>
                </a:path>
              </a:pathLst>
            </a:custGeom>
            <a:noFill/>
            <a:ln w="12700">
              <a:solidFill>
                <a:srgbClr val="FFFF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178" name="Oval 74">
            <a:extLst>
              <a:ext uri="{FF2B5EF4-FFF2-40B4-BE49-F238E27FC236}">
                <a16:creationId xmlns:a16="http://schemas.microsoft.com/office/drawing/2014/main" id="{64662742-E50E-449B-939B-588E9C740381}"/>
              </a:ext>
            </a:extLst>
          </p:cNvPr>
          <p:cNvSpPr>
            <a:spLocks noChangeAspect="1" noChangeArrowheads="1"/>
          </p:cNvSpPr>
          <p:nvPr/>
        </p:nvSpPr>
        <p:spPr bwMode="auto">
          <a:xfrm>
            <a:off x="7231063" y="5253038"/>
            <a:ext cx="71437" cy="71437"/>
          </a:xfrm>
          <a:prstGeom prst="ellipse">
            <a:avLst/>
          </a:prstGeom>
          <a:solidFill>
            <a:srgbClr val="FFFF99"/>
          </a:solidFill>
          <a:ln w="9525">
            <a:solidFill>
              <a:srgbClr val="FFFF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7179" name="Group 75">
            <a:extLst>
              <a:ext uri="{FF2B5EF4-FFF2-40B4-BE49-F238E27FC236}">
                <a16:creationId xmlns:a16="http://schemas.microsoft.com/office/drawing/2014/main" id="{2291F72B-C38B-4A13-ADE0-59C980C28176}"/>
              </a:ext>
            </a:extLst>
          </p:cNvPr>
          <p:cNvGrpSpPr>
            <a:grpSpLocks/>
          </p:cNvGrpSpPr>
          <p:nvPr/>
        </p:nvGrpSpPr>
        <p:grpSpPr bwMode="auto">
          <a:xfrm>
            <a:off x="4632325" y="4427538"/>
            <a:ext cx="328613" cy="2065337"/>
            <a:chOff x="2360" y="2744"/>
            <a:chExt cx="207" cy="1301"/>
          </a:xfrm>
        </p:grpSpPr>
        <p:sp>
          <p:nvSpPr>
            <p:cNvPr id="35881" name="Arc 76">
              <a:extLst>
                <a:ext uri="{FF2B5EF4-FFF2-40B4-BE49-F238E27FC236}">
                  <a16:creationId xmlns:a16="http://schemas.microsoft.com/office/drawing/2014/main" id="{5A80DD2F-2B41-4337-B964-941502311F13}"/>
                </a:ext>
              </a:extLst>
            </p:cNvPr>
            <p:cNvSpPr>
              <a:spLocks/>
            </p:cNvSpPr>
            <p:nvPr/>
          </p:nvSpPr>
          <p:spPr bwMode="auto">
            <a:xfrm>
              <a:off x="2362" y="2744"/>
              <a:ext cx="204" cy="266"/>
            </a:xfrm>
            <a:custGeom>
              <a:avLst/>
              <a:gdLst>
                <a:gd name="T0" fmla="*/ 0 w 21987"/>
                <a:gd name="T1" fmla="*/ 0 h 28433"/>
                <a:gd name="T2" fmla="*/ 0 w 21987"/>
                <a:gd name="T3" fmla="*/ 0 h 28433"/>
                <a:gd name="T4" fmla="*/ 0 w 21987"/>
                <a:gd name="T5" fmla="*/ 0 h 28433"/>
                <a:gd name="T6" fmla="*/ 0 60000 65536"/>
                <a:gd name="T7" fmla="*/ 0 60000 65536"/>
                <a:gd name="T8" fmla="*/ 0 60000 65536"/>
              </a:gdLst>
              <a:ahLst/>
              <a:cxnLst>
                <a:cxn ang="T6">
                  <a:pos x="T0" y="T1"/>
                </a:cxn>
                <a:cxn ang="T7">
                  <a:pos x="T2" y="T3"/>
                </a:cxn>
                <a:cxn ang="T8">
                  <a:pos x="T4" y="T5"/>
                </a:cxn>
              </a:cxnLst>
              <a:rect l="0" t="0" r="r" b="b"/>
              <a:pathLst>
                <a:path w="21987" h="28433" fill="none" extrusionOk="0">
                  <a:moveTo>
                    <a:pt x="20877" y="0"/>
                  </a:moveTo>
                  <a:cubicBezTo>
                    <a:pt x="21612" y="2203"/>
                    <a:pt x="21987" y="4510"/>
                    <a:pt x="21987" y="6833"/>
                  </a:cubicBezTo>
                  <a:cubicBezTo>
                    <a:pt x="21987" y="18762"/>
                    <a:pt x="12316" y="28433"/>
                    <a:pt x="387" y="28433"/>
                  </a:cubicBezTo>
                  <a:cubicBezTo>
                    <a:pt x="257" y="28433"/>
                    <a:pt x="128" y="28431"/>
                    <a:pt x="0" y="28429"/>
                  </a:cubicBezTo>
                </a:path>
                <a:path w="21987" h="28433" stroke="0" extrusionOk="0">
                  <a:moveTo>
                    <a:pt x="20877" y="0"/>
                  </a:moveTo>
                  <a:cubicBezTo>
                    <a:pt x="21612" y="2203"/>
                    <a:pt x="21987" y="4510"/>
                    <a:pt x="21987" y="6833"/>
                  </a:cubicBezTo>
                  <a:cubicBezTo>
                    <a:pt x="21987" y="18762"/>
                    <a:pt x="12316" y="28433"/>
                    <a:pt x="387" y="28433"/>
                  </a:cubicBezTo>
                  <a:cubicBezTo>
                    <a:pt x="257" y="28433"/>
                    <a:pt x="128" y="28431"/>
                    <a:pt x="0" y="28429"/>
                  </a:cubicBezTo>
                  <a:lnTo>
                    <a:pt x="387" y="6833"/>
                  </a:lnTo>
                  <a:lnTo>
                    <a:pt x="20877" y="0"/>
                  </a:lnTo>
                  <a:close/>
                </a:path>
              </a:pathLst>
            </a:custGeom>
            <a:noFill/>
            <a:ln w="9525">
              <a:solidFill>
                <a:srgbClr val="FFFF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82" name="Arc 77">
              <a:extLst>
                <a:ext uri="{FF2B5EF4-FFF2-40B4-BE49-F238E27FC236}">
                  <a16:creationId xmlns:a16="http://schemas.microsoft.com/office/drawing/2014/main" id="{9D230C4A-A086-4541-94F1-F3D4B71ED93C}"/>
                </a:ext>
              </a:extLst>
            </p:cNvPr>
            <p:cNvSpPr>
              <a:spLocks/>
            </p:cNvSpPr>
            <p:nvPr/>
          </p:nvSpPr>
          <p:spPr bwMode="auto">
            <a:xfrm>
              <a:off x="2363" y="2786"/>
              <a:ext cx="204" cy="404"/>
            </a:xfrm>
            <a:custGeom>
              <a:avLst/>
              <a:gdLst>
                <a:gd name="T0" fmla="*/ 0 w 21987"/>
                <a:gd name="T1" fmla="*/ 0 h 43200"/>
                <a:gd name="T2" fmla="*/ 0 w 21987"/>
                <a:gd name="T3" fmla="*/ 0 h 43200"/>
                <a:gd name="T4" fmla="*/ 0 w 21987"/>
                <a:gd name="T5" fmla="*/ 0 h 43200"/>
                <a:gd name="T6" fmla="*/ 0 60000 65536"/>
                <a:gd name="T7" fmla="*/ 0 60000 65536"/>
                <a:gd name="T8" fmla="*/ 0 60000 65536"/>
              </a:gdLst>
              <a:ahLst/>
              <a:cxnLst>
                <a:cxn ang="T6">
                  <a:pos x="T0" y="T1"/>
                </a:cxn>
                <a:cxn ang="T7">
                  <a:pos x="T2" y="T3"/>
                </a:cxn>
                <a:cxn ang="T8">
                  <a:pos x="T4" y="T5"/>
                </a:cxn>
              </a:cxnLst>
              <a:rect l="0" t="0" r="r" b="b"/>
              <a:pathLst>
                <a:path w="21987" h="43200" fill="none" extrusionOk="0">
                  <a:moveTo>
                    <a:pt x="386" y="0"/>
                  </a:moveTo>
                  <a:cubicBezTo>
                    <a:pt x="12316" y="0"/>
                    <a:pt x="21987" y="9670"/>
                    <a:pt x="21987" y="21600"/>
                  </a:cubicBezTo>
                  <a:cubicBezTo>
                    <a:pt x="21987" y="33529"/>
                    <a:pt x="12316" y="43200"/>
                    <a:pt x="387" y="43200"/>
                  </a:cubicBezTo>
                  <a:cubicBezTo>
                    <a:pt x="257" y="43200"/>
                    <a:pt x="128" y="43198"/>
                    <a:pt x="0" y="43196"/>
                  </a:cubicBezTo>
                </a:path>
                <a:path w="21987" h="43200" stroke="0" extrusionOk="0">
                  <a:moveTo>
                    <a:pt x="386" y="0"/>
                  </a:moveTo>
                  <a:cubicBezTo>
                    <a:pt x="12316" y="0"/>
                    <a:pt x="21987" y="9670"/>
                    <a:pt x="21987" y="21600"/>
                  </a:cubicBezTo>
                  <a:cubicBezTo>
                    <a:pt x="21987" y="33529"/>
                    <a:pt x="12316" y="43200"/>
                    <a:pt x="387" y="43200"/>
                  </a:cubicBezTo>
                  <a:cubicBezTo>
                    <a:pt x="257" y="43200"/>
                    <a:pt x="128" y="43198"/>
                    <a:pt x="0" y="43196"/>
                  </a:cubicBezTo>
                  <a:lnTo>
                    <a:pt x="387" y="21600"/>
                  </a:lnTo>
                  <a:lnTo>
                    <a:pt x="386" y="0"/>
                  </a:lnTo>
                  <a:close/>
                </a:path>
              </a:pathLst>
            </a:custGeom>
            <a:noFill/>
            <a:ln w="9525">
              <a:solidFill>
                <a:srgbClr val="FFFF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83" name="Arc 78">
              <a:extLst>
                <a:ext uri="{FF2B5EF4-FFF2-40B4-BE49-F238E27FC236}">
                  <a16:creationId xmlns:a16="http://schemas.microsoft.com/office/drawing/2014/main" id="{3E0CC6A9-F5B6-45CF-827B-4E8B933073C0}"/>
                </a:ext>
              </a:extLst>
            </p:cNvPr>
            <p:cNvSpPr>
              <a:spLocks/>
            </p:cNvSpPr>
            <p:nvPr/>
          </p:nvSpPr>
          <p:spPr bwMode="auto">
            <a:xfrm>
              <a:off x="2362" y="3012"/>
              <a:ext cx="204" cy="404"/>
            </a:xfrm>
            <a:custGeom>
              <a:avLst/>
              <a:gdLst>
                <a:gd name="T0" fmla="*/ 0 w 21987"/>
                <a:gd name="T1" fmla="*/ 0 h 43200"/>
                <a:gd name="T2" fmla="*/ 0 w 21987"/>
                <a:gd name="T3" fmla="*/ 0 h 43200"/>
                <a:gd name="T4" fmla="*/ 0 w 21987"/>
                <a:gd name="T5" fmla="*/ 0 h 43200"/>
                <a:gd name="T6" fmla="*/ 0 60000 65536"/>
                <a:gd name="T7" fmla="*/ 0 60000 65536"/>
                <a:gd name="T8" fmla="*/ 0 60000 65536"/>
              </a:gdLst>
              <a:ahLst/>
              <a:cxnLst>
                <a:cxn ang="T6">
                  <a:pos x="T0" y="T1"/>
                </a:cxn>
                <a:cxn ang="T7">
                  <a:pos x="T2" y="T3"/>
                </a:cxn>
                <a:cxn ang="T8">
                  <a:pos x="T4" y="T5"/>
                </a:cxn>
              </a:cxnLst>
              <a:rect l="0" t="0" r="r" b="b"/>
              <a:pathLst>
                <a:path w="21987" h="43200" fill="none" extrusionOk="0">
                  <a:moveTo>
                    <a:pt x="386" y="0"/>
                  </a:moveTo>
                  <a:cubicBezTo>
                    <a:pt x="12316" y="0"/>
                    <a:pt x="21987" y="9670"/>
                    <a:pt x="21987" y="21600"/>
                  </a:cubicBezTo>
                  <a:cubicBezTo>
                    <a:pt x="21987" y="33529"/>
                    <a:pt x="12316" y="43200"/>
                    <a:pt x="387" y="43200"/>
                  </a:cubicBezTo>
                  <a:cubicBezTo>
                    <a:pt x="257" y="43200"/>
                    <a:pt x="128" y="43198"/>
                    <a:pt x="0" y="43196"/>
                  </a:cubicBezTo>
                </a:path>
                <a:path w="21987" h="43200" stroke="0" extrusionOk="0">
                  <a:moveTo>
                    <a:pt x="386" y="0"/>
                  </a:moveTo>
                  <a:cubicBezTo>
                    <a:pt x="12316" y="0"/>
                    <a:pt x="21987" y="9670"/>
                    <a:pt x="21987" y="21600"/>
                  </a:cubicBezTo>
                  <a:cubicBezTo>
                    <a:pt x="21987" y="33529"/>
                    <a:pt x="12316" y="43200"/>
                    <a:pt x="387" y="43200"/>
                  </a:cubicBezTo>
                  <a:cubicBezTo>
                    <a:pt x="257" y="43200"/>
                    <a:pt x="128" y="43198"/>
                    <a:pt x="0" y="43196"/>
                  </a:cubicBezTo>
                  <a:lnTo>
                    <a:pt x="387" y="21600"/>
                  </a:lnTo>
                  <a:lnTo>
                    <a:pt x="386" y="0"/>
                  </a:lnTo>
                  <a:close/>
                </a:path>
              </a:pathLst>
            </a:custGeom>
            <a:noFill/>
            <a:ln w="9525">
              <a:solidFill>
                <a:srgbClr val="FFFF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84" name="Arc 79">
              <a:extLst>
                <a:ext uri="{FF2B5EF4-FFF2-40B4-BE49-F238E27FC236}">
                  <a16:creationId xmlns:a16="http://schemas.microsoft.com/office/drawing/2014/main" id="{342681EE-B086-4FB6-AF54-865CD0C27283}"/>
                </a:ext>
              </a:extLst>
            </p:cNvPr>
            <p:cNvSpPr>
              <a:spLocks/>
            </p:cNvSpPr>
            <p:nvPr/>
          </p:nvSpPr>
          <p:spPr bwMode="auto">
            <a:xfrm>
              <a:off x="2362" y="3188"/>
              <a:ext cx="204" cy="404"/>
            </a:xfrm>
            <a:custGeom>
              <a:avLst/>
              <a:gdLst>
                <a:gd name="T0" fmla="*/ 0 w 21987"/>
                <a:gd name="T1" fmla="*/ 0 h 43200"/>
                <a:gd name="T2" fmla="*/ 0 w 21987"/>
                <a:gd name="T3" fmla="*/ 0 h 43200"/>
                <a:gd name="T4" fmla="*/ 0 w 21987"/>
                <a:gd name="T5" fmla="*/ 0 h 43200"/>
                <a:gd name="T6" fmla="*/ 0 60000 65536"/>
                <a:gd name="T7" fmla="*/ 0 60000 65536"/>
                <a:gd name="T8" fmla="*/ 0 60000 65536"/>
              </a:gdLst>
              <a:ahLst/>
              <a:cxnLst>
                <a:cxn ang="T6">
                  <a:pos x="T0" y="T1"/>
                </a:cxn>
                <a:cxn ang="T7">
                  <a:pos x="T2" y="T3"/>
                </a:cxn>
                <a:cxn ang="T8">
                  <a:pos x="T4" y="T5"/>
                </a:cxn>
              </a:cxnLst>
              <a:rect l="0" t="0" r="r" b="b"/>
              <a:pathLst>
                <a:path w="21987" h="43200" fill="none" extrusionOk="0">
                  <a:moveTo>
                    <a:pt x="386" y="0"/>
                  </a:moveTo>
                  <a:cubicBezTo>
                    <a:pt x="12316" y="0"/>
                    <a:pt x="21987" y="9670"/>
                    <a:pt x="21987" y="21600"/>
                  </a:cubicBezTo>
                  <a:cubicBezTo>
                    <a:pt x="21987" y="33529"/>
                    <a:pt x="12316" y="43200"/>
                    <a:pt x="387" y="43200"/>
                  </a:cubicBezTo>
                  <a:cubicBezTo>
                    <a:pt x="257" y="43200"/>
                    <a:pt x="128" y="43198"/>
                    <a:pt x="0" y="43196"/>
                  </a:cubicBezTo>
                </a:path>
                <a:path w="21987" h="43200" stroke="0" extrusionOk="0">
                  <a:moveTo>
                    <a:pt x="386" y="0"/>
                  </a:moveTo>
                  <a:cubicBezTo>
                    <a:pt x="12316" y="0"/>
                    <a:pt x="21987" y="9670"/>
                    <a:pt x="21987" y="21600"/>
                  </a:cubicBezTo>
                  <a:cubicBezTo>
                    <a:pt x="21987" y="33529"/>
                    <a:pt x="12316" y="43200"/>
                    <a:pt x="387" y="43200"/>
                  </a:cubicBezTo>
                  <a:cubicBezTo>
                    <a:pt x="257" y="43200"/>
                    <a:pt x="128" y="43198"/>
                    <a:pt x="0" y="43196"/>
                  </a:cubicBezTo>
                  <a:lnTo>
                    <a:pt x="387" y="21600"/>
                  </a:lnTo>
                  <a:lnTo>
                    <a:pt x="386" y="0"/>
                  </a:lnTo>
                  <a:close/>
                </a:path>
              </a:pathLst>
            </a:custGeom>
            <a:noFill/>
            <a:ln w="9525">
              <a:solidFill>
                <a:srgbClr val="FFFF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85" name="Arc 80">
              <a:extLst>
                <a:ext uri="{FF2B5EF4-FFF2-40B4-BE49-F238E27FC236}">
                  <a16:creationId xmlns:a16="http://schemas.microsoft.com/office/drawing/2014/main" id="{43F1F62C-555B-49E0-80DD-5A4733DC1171}"/>
                </a:ext>
              </a:extLst>
            </p:cNvPr>
            <p:cNvSpPr>
              <a:spLocks/>
            </p:cNvSpPr>
            <p:nvPr/>
          </p:nvSpPr>
          <p:spPr bwMode="auto">
            <a:xfrm>
              <a:off x="2363" y="3415"/>
              <a:ext cx="204" cy="404"/>
            </a:xfrm>
            <a:custGeom>
              <a:avLst/>
              <a:gdLst>
                <a:gd name="T0" fmla="*/ 0 w 21987"/>
                <a:gd name="T1" fmla="*/ 0 h 43200"/>
                <a:gd name="T2" fmla="*/ 0 w 21987"/>
                <a:gd name="T3" fmla="*/ 0 h 43200"/>
                <a:gd name="T4" fmla="*/ 0 w 21987"/>
                <a:gd name="T5" fmla="*/ 0 h 43200"/>
                <a:gd name="T6" fmla="*/ 0 60000 65536"/>
                <a:gd name="T7" fmla="*/ 0 60000 65536"/>
                <a:gd name="T8" fmla="*/ 0 60000 65536"/>
              </a:gdLst>
              <a:ahLst/>
              <a:cxnLst>
                <a:cxn ang="T6">
                  <a:pos x="T0" y="T1"/>
                </a:cxn>
                <a:cxn ang="T7">
                  <a:pos x="T2" y="T3"/>
                </a:cxn>
                <a:cxn ang="T8">
                  <a:pos x="T4" y="T5"/>
                </a:cxn>
              </a:cxnLst>
              <a:rect l="0" t="0" r="r" b="b"/>
              <a:pathLst>
                <a:path w="21987" h="43200" fill="none" extrusionOk="0">
                  <a:moveTo>
                    <a:pt x="386" y="0"/>
                  </a:moveTo>
                  <a:cubicBezTo>
                    <a:pt x="12316" y="0"/>
                    <a:pt x="21987" y="9670"/>
                    <a:pt x="21987" y="21600"/>
                  </a:cubicBezTo>
                  <a:cubicBezTo>
                    <a:pt x="21987" y="33529"/>
                    <a:pt x="12316" y="43200"/>
                    <a:pt x="387" y="43200"/>
                  </a:cubicBezTo>
                  <a:cubicBezTo>
                    <a:pt x="257" y="43200"/>
                    <a:pt x="128" y="43198"/>
                    <a:pt x="0" y="43196"/>
                  </a:cubicBezTo>
                </a:path>
                <a:path w="21987" h="43200" stroke="0" extrusionOk="0">
                  <a:moveTo>
                    <a:pt x="386" y="0"/>
                  </a:moveTo>
                  <a:cubicBezTo>
                    <a:pt x="12316" y="0"/>
                    <a:pt x="21987" y="9670"/>
                    <a:pt x="21987" y="21600"/>
                  </a:cubicBezTo>
                  <a:cubicBezTo>
                    <a:pt x="21987" y="33529"/>
                    <a:pt x="12316" y="43200"/>
                    <a:pt x="387" y="43200"/>
                  </a:cubicBezTo>
                  <a:cubicBezTo>
                    <a:pt x="257" y="43200"/>
                    <a:pt x="128" y="43198"/>
                    <a:pt x="0" y="43196"/>
                  </a:cubicBezTo>
                  <a:lnTo>
                    <a:pt x="387" y="21600"/>
                  </a:lnTo>
                  <a:lnTo>
                    <a:pt x="386" y="0"/>
                  </a:lnTo>
                  <a:close/>
                </a:path>
              </a:pathLst>
            </a:custGeom>
            <a:noFill/>
            <a:ln w="9525">
              <a:solidFill>
                <a:srgbClr val="FFFF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86" name="Arc 81">
              <a:extLst>
                <a:ext uri="{FF2B5EF4-FFF2-40B4-BE49-F238E27FC236}">
                  <a16:creationId xmlns:a16="http://schemas.microsoft.com/office/drawing/2014/main" id="{CE175724-26EA-4A6A-8C42-96F21E474426}"/>
                </a:ext>
              </a:extLst>
            </p:cNvPr>
            <p:cNvSpPr>
              <a:spLocks/>
            </p:cNvSpPr>
            <p:nvPr/>
          </p:nvSpPr>
          <p:spPr bwMode="auto">
            <a:xfrm>
              <a:off x="2360" y="3593"/>
              <a:ext cx="204" cy="404"/>
            </a:xfrm>
            <a:custGeom>
              <a:avLst/>
              <a:gdLst>
                <a:gd name="T0" fmla="*/ 0 w 21987"/>
                <a:gd name="T1" fmla="*/ 0 h 43200"/>
                <a:gd name="T2" fmla="*/ 0 w 21987"/>
                <a:gd name="T3" fmla="*/ 0 h 43200"/>
                <a:gd name="T4" fmla="*/ 0 w 21987"/>
                <a:gd name="T5" fmla="*/ 0 h 43200"/>
                <a:gd name="T6" fmla="*/ 0 60000 65536"/>
                <a:gd name="T7" fmla="*/ 0 60000 65536"/>
                <a:gd name="T8" fmla="*/ 0 60000 65536"/>
              </a:gdLst>
              <a:ahLst/>
              <a:cxnLst>
                <a:cxn ang="T6">
                  <a:pos x="T0" y="T1"/>
                </a:cxn>
                <a:cxn ang="T7">
                  <a:pos x="T2" y="T3"/>
                </a:cxn>
                <a:cxn ang="T8">
                  <a:pos x="T4" y="T5"/>
                </a:cxn>
              </a:cxnLst>
              <a:rect l="0" t="0" r="r" b="b"/>
              <a:pathLst>
                <a:path w="21987" h="43200" fill="none" extrusionOk="0">
                  <a:moveTo>
                    <a:pt x="386" y="0"/>
                  </a:moveTo>
                  <a:cubicBezTo>
                    <a:pt x="12316" y="0"/>
                    <a:pt x="21987" y="9670"/>
                    <a:pt x="21987" y="21600"/>
                  </a:cubicBezTo>
                  <a:cubicBezTo>
                    <a:pt x="21987" y="33529"/>
                    <a:pt x="12316" y="43200"/>
                    <a:pt x="387" y="43200"/>
                  </a:cubicBezTo>
                  <a:cubicBezTo>
                    <a:pt x="257" y="43200"/>
                    <a:pt x="128" y="43198"/>
                    <a:pt x="0" y="43196"/>
                  </a:cubicBezTo>
                </a:path>
                <a:path w="21987" h="43200" stroke="0" extrusionOk="0">
                  <a:moveTo>
                    <a:pt x="386" y="0"/>
                  </a:moveTo>
                  <a:cubicBezTo>
                    <a:pt x="12316" y="0"/>
                    <a:pt x="21987" y="9670"/>
                    <a:pt x="21987" y="21600"/>
                  </a:cubicBezTo>
                  <a:cubicBezTo>
                    <a:pt x="21987" y="33529"/>
                    <a:pt x="12316" y="43200"/>
                    <a:pt x="387" y="43200"/>
                  </a:cubicBezTo>
                  <a:cubicBezTo>
                    <a:pt x="257" y="43200"/>
                    <a:pt x="128" y="43198"/>
                    <a:pt x="0" y="43196"/>
                  </a:cubicBezTo>
                  <a:lnTo>
                    <a:pt x="387" y="21600"/>
                  </a:lnTo>
                  <a:lnTo>
                    <a:pt x="386" y="0"/>
                  </a:lnTo>
                  <a:close/>
                </a:path>
              </a:pathLst>
            </a:custGeom>
            <a:noFill/>
            <a:ln w="9525">
              <a:solidFill>
                <a:srgbClr val="FFFF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87" name="Arc 82">
              <a:extLst>
                <a:ext uri="{FF2B5EF4-FFF2-40B4-BE49-F238E27FC236}">
                  <a16:creationId xmlns:a16="http://schemas.microsoft.com/office/drawing/2014/main" id="{C95AEBBA-A92B-4AD1-AC2D-A4B16346CD48}"/>
                </a:ext>
              </a:extLst>
            </p:cNvPr>
            <p:cNvSpPr>
              <a:spLocks/>
            </p:cNvSpPr>
            <p:nvPr/>
          </p:nvSpPr>
          <p:spPr bwMode="auto">
            <a:xfrm>
              <a:off x="2364" y="3816"/>
              <a:ext cx="200" cy="229"/>
            </a:xfrm>
            <a:custGeom>
              <a:avLst/>
              <a:gdLst>
                <a:gd name="T0" fmla="*/ 0 w 21600"/>
                <a:gd name="T1" fmla="*/ 0 h 24523"/>
                <a:gd name="T2" fmla="*/ 0 w 21600"/>
                <a:gd name="T3" fmla="*/ 0 h 24523"/>
                <a:gd name="T4" fmla="*/ 0 w 21600"/>
                <a:gd name="T5" fmla="*/ 0 h 24523"/>
                <a:gd name="T6" fmla="*/ 0 60000 65536"/>
                <a:gd name="T7" fmla="*/ 0 60000 65536"/>
                <a:gd name="T8" fmla="*/ 0 60000 65536"/>
              </a:gdLst>
              <a:ahLst/>
              <a:cxnLst>
                <a:cxn ang="T6">
                  <a:pos x="T0" y="T1"/>
                </a:cxn>
                <a:cxn ang="T7">
                  <a:pos x="T2" y="T3"/>
                </a:cxn>
                <a:cxn ang="T8">
                  <a:pos x="T4" y="T5"/>
                </a:cxn>
              </a:cxnLst>
              <a:rect l="0" t="0" r="r" b="b"/>
              <a:pathLst>
                <a:path w="21600" h="24523" fill="none" extrusionOk="0">
                  <a:moveTo>
                    <a:pt x="-1" y="0"/>
                  </a:moveTo>
                  <a:cubicBezTo>
                    <a:pt x="11929" y="0"/>
                    <a:pt x="21600" y="9670"/>
                    <a:pt x="21600" y="21600"/>
                  </a:cubicBezTo>
                  <a:cubicBezTo>
                    <a:pt x="21600" y="22577"/>
                    <a:pt x="21533" y="23554"/>
                    <a:pt x="21401" y="24523"/>
                  </a:cubicBezTo>
                </a:path>
                <a:path w="21600" h="24523" stroke="0" extrusionOk="0">
                  <a:moveTo>
                    <a:pt x="-1" y="0"/>
                  </a:moveTo>
                  <a:cubicBezTo>
                    <a:pt x="11929" y="0"/>
                    <a:pt x="21600" y="9670"/>
                    <a:pt x="21600" y="21600"/>
                  </a:cubicBezTo>
                  <a:cubicBezTo>
                    <a:pt x="21600" y="22577"/>
                    <a:pt x="21533" y="23554"/>
                    <a:pt x="21401" y="24523"/>
                  </a:cubicBezTo>
                  <a:lnTo>
                    <a:pt x="0" y="21600"/>
                  </a:lnTo>
                  <a:lnTo>
                    <a:pt x="-1" y="0"/>
                  </a:lnTo>
                  <a:close/>
                </a:path>
              </a:pathLst>
            </a:custGeom>
            <a:noFill/>
            <a:ln w="9525">
              <a:solidFill>
                <a:srgbClr val="FFFF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148"/>
                                        </p:tgtEl>
                                        <p:attrNameLst>
                                          <p:attrName>style.visibility</p:attrName>
                                        </p:attrNameLst>
                                      </p:cBhvr>
                                      <p:to>
                                        <p:strVal val="visible"/>
                                      </p:to>
                                    </p:set>
                                    <p:animEffect transition="in" filter="wipe(left)">
                                      <p:cBhvr>
                                        <p:cTn id="7" dur="500"/>
                                        <p:tgtEl>
                                          <p:spTgt spid="471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7" presetClass="entr" presetSubtype="1" fill="hold" grpId="0" nodeType="clickEffect">
                                  <p:stCondLst>
                                    <p:cond delay="0"/>
                                  </p:stCondLst>
                                  <p:childTnLst>
                                    <p:set>
                                      <p:cBhvr>
                                        <p:cTn id="11" dur="1" fill="hold">
                                          <p:stCondLst>
                                            <p:cond delay="0"/>
                                          </p:stCondLst>
                                        </p:cTn>
                                        <p:tgtEl>
                                          <p:spTgt spid="47112"/>
                                        </p:tgtEl>
                                        <p:attrNameLst>
                                          <p:attrName>style.visibility</p:attrName>
                                        </p:attrNameLst>
                                      </p:cBhvr>
                                      <p:to>
                                        <p:strVal val="visible"/>
                                      </p:to>
                                    </p:set>
                                    <p:anim calcmode="lin" valueType="num">
                                      <p:cBhvr additive="base">
                                        <p:cTn id="12" dur="1000" fill="hold"/>
                                        <p:tgtEl>
                                          <p:spTgt spid="47112"/>
                                        </p:tgtEl>
                                        <p:attrNameLst>
                                          <p:attrName>ppt_x</p:attrName>
                                        </p:attrNameLst>
                                      </p:cBhvr>
                                      <p:tavLst>
                                        <p:tav tm="0">
                                          <p:val>
                                            <p:strVal val="#ppt_x"/>
                                          </p:val>
                                        </p:tav>
                                        <p:tav tm="100000">
                                          <p:val>
                                            <p:strVal val="#ppt_x"/>
                                          </p:val>
                                        </p:tav>
                                      </p:tavLst>
                                    </p:anim>
                                    <p:anim calcmode="lin" valueType="num">
                                      <p:cBhvr additive="base">
                                        <p:cTn id="13" dur="1000" fill="hold"/>
                                        <p:tgtEl>
                                          <p:spTgt spid="47112"/>
                                        </p:tgtEl>
                                        <p:attrNameLst>
                                          <p:attrName>ppt_y</p:attrName>
                                        </p:attrNameLst>
                                      </p:cBhvr>
                                      <p:tavLst>
                                        <p:tav tm="0">
                                          <p:val>
                                            <p:strVal val="0-#ppt_h/2"/>
                                          </p:val>
                                        </p:tav>
                                        <p:tav tm="100000">
                                          <p:val>
                                            <p:strVal val="#ppt_y"/>
                                          </p:val>
                                        </p:tav>
                                      </p:tavLst>
                                    </p:anim>
                                  </p:childTnLst>
                                </p:cTn>
                              </p:par>
                              <p:par>
                                <p:cTn id="14" presetID="7" presetClass="entr" presetSubtype="4" fill="hold" grpId="0" nodeType="withEffect">
                                  <p:stCondLst>
                                    <p:cond delay="0"/>
                                  </p:stCondLst>
                                  <p:childTnLst>
                                    <p:set>
                                      <p:cBhvr>
                                        <p:cTn id="15" dur="1" fill="hold">
                                          <p:stCondLst>
                                            <p:cond delay="0"/>
                                          </p:stCondLst>
                                        </p:cTn>
                                        <p:tgtEl>
                                          <p:spTgt spid="47129"/>
                                        </p:tgtEl>
                                        <p:attrNameLst>
                                          <p:attrName>style.visibility</p:attrName>
                                        </p:attrNameLst>
                                      </p:cBhvr>
                                      <p:to>
                                        <p:strVal val="visible"/>
                                      </p:to>
                                    </p:set>
                                    <p:anim calcmode="lin" valueType="num">
                                      <p:cBhvr additive="base">
                                        <p:cTn id="16" dur="1000" fill="hold"/>
                                        <p:tgtEl>
                                          <p:spTgt spid="47129"/>
                                        </p:tgtEl>
                                        <p:attrNameLst>
                                          <p:attrName>ppt_x</p:attrName>
                                        </p:attrNameLst>
                                      </p:cBhvr>
                                      <p:tavLst>
                                        <p:tav tm="0">
                                          <p:val>
                                            <p:strVal val="#ppt_x"/>
                                          </p:val>
                                        </p:tav>
                                        <p:tav tm="100000">
                                          <p:val>
                                            <p:strVal val="#ppt_x"/>
                                          </p:val>
                                        </p:tav>
                                      </p:tavLst>
                                    </p:anim>
                                    <p:anim calcmode="lin" valueType="num">
                                      <p:cBhvr additive="base">
                                        <p:cTn id="17" dur="1000" fill="hold"/>
                                        <p:tgtEl>
                                          <p:spTgt spid="47129"/>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7117"/>
                                        </p:tgtEl>
                                        <p:attrNameLst>
                                          <p:attrName>style.visibility</p:attrName>
                                        </p:attrNameLst>
                                      </p:cBhvr>
                                      <p:to>
                                        <p:strVal val="visible"/>
                                      </p:to>
                                    </p:set>
                                    <p:animEffect transition="in" filter="wipe(left)">
                                      <p:cBhvr>
                                        <p:cTn id="22" dur="500"/>
                                        <p:tgtEl>
                                          <p:spTgt spid="471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47116"/>
                                        </p:tgtEl>
                                        <p:attrNameLst>
                                          <p:attrName>style.visibility</p:attrName>
                                        </p:attrNameLst>
                                      </p:cBhvr>
                                      <p:to>
                                        <p:strVal val="visible"/>
                                      </p:to>
                                    </p:set>
                                    <p:animEffect transition="in" filter="dissolve">
                                      <p:cBhvr>
                                        <p:cTn id="27" dur="500"/>
                                        <p:tgtEl>
                                          <p:spTgt spid="47116"/>
                                        </p:tgtEl>
                                      </p:cBhvr>
                                    </p:animEffect>
                                  </p:childTnLst>
                                </p:cTn>
                              </p:par>
                            </p:childTnLst>
                          </p:cTn>
                        </p:par>
                        <p:par>
                          <p:cTn id="28" fill="hold" nodeType="afterGroup">
                            <p:stCondLst>
                              <p:cond delay="500"/>
                            </p:stCondLst>
                            <p:childTnLst>
                              <p:par>
                                <p:cTn id="29" presetID="9" presetClass="entr" presetSubtype="0" fill="hold" nodeType="afterEffect">
                                  <p:stCondLst>
                                    <p:cond delay="0"/>
                                  </p:stCondLst>
                                  <p:childTnLst>
                                    <p:set>
                                      <p:cBhvr>
                                        <p:cTn id="30" dur="1" fill="hold">
                                          <p:stCondLst>
                                            <p:cond delay="0"/>
                                          </p:stCondLst>
                                        </p:cTn>
                                        <p:tgtEl>
                                          <p:spTgt spid="47115"/>
                                        </p:tgtEl>
                                        <p:attrNameLst>
                                          <p:attrName>style.visibility</p:attrName>
                                        </p:attrNameLst>
                                      </p:cBhvr>
                                      <p:to>
                                        <p:strVal val="visible"/>
                                      </p:to>
                                    </p:set>
                                    <p:animEffect transition="in" filter="dissolve">
                                      <p:cBhvr>
                                        <p:cTn id="31" dur="500"/>
                                        <p:tgtEl>
                                          <p:spTgt spid="47115"/>
                                        </p:tgtEl>
                                      </p:cBhvr>
                                    </p:animEffect>
                                  </p:childTnLst>
                                </p:cTn>
                              </p:par>
                            </p:childTnLst>
                          </p:cTn>
                        </p:par>
                        <p:par>
                          <p:cTn id="32" fill="hold" nodeType="afterGroup">
                            <p:stCondLst>
                              <p:cond delay="1000"/>
                            </p:stCondLst>
                            <p:childTnLst>
                              <p:par>
                                <p:cTn id="33" presetID="9" presetClass="entr" presetSubtype="0" fill="hold" nodeType="afterEffect">
                                  <p:stCondLst>
                                    <p:cond delay="0"/>
                                  </p:stCondLst>
                                  <p:childTnLst>
                                    <p:set>
                                      <p:cBhvr>
                                        <p:cTn id="34" dur="1" fill="hold">
                                          <p:stCondLst>
                                            <p:cond delay="0"/>
                                          </p:stCondLst>
                                        </p:cTn>
                                        <p:tgtEl>
                                          <p:spTgt spid="47114"/>
                                        </p:tgtEl>
                                        <p:attrNameLst>
                                          <p:attrName>style.visibility</p:attrName>
                                        </p:attrNameLst>
                                      </p:cBhvr>
                                      <p:to>
                                        <p:strVal val="visible"/>
                                      </p:to>
                                    </p:set>
                                    <p:animEffect transition="in" filter="dissolve">
                                      <p:cBhvr>
                                        <p:cTn id="35" dur="500"/>
                                        <p:tgtEl>
                                          <p:spTgt spid="47114"/>
                                        </p:tgtEl>
                                      </p:cBhvr>
                                    </p:animEffect>
                                  </p:childTnLst>
                                </p:cTn>
                              </p:par>
                            </p:childTnLst>
                          </p:cTn>
                        </p:par>
                        <p:par>
                          <p:cTn id="36" fill="hold" nodeType="afterGroup">
                            <p:stCondLst>
                              <p:cond delay="1500"/>
                            </p:stCondLst>
                            <p:childTnLst>
                              <p:par>
                                <p:cTn id="37" presetID="9" presetClass="entr" presetSubtype="0" fill="hold" nodeType="afterEffect">
                                  <p:stCondLst>
                                    <p:cond delay="0"/>
                                  </p:stCondLst>
                                  <p:childTnLst>
                                    <p:set>
                                      <p:cBhvr>
                                        <p:cTn id="38" dur="1" fill="hold">
                                          <p:stCondLst>
                                            <p:cond delay="0"/>
                                          </p:stCondLst>
                                        </p:cTn>
                                        <p:tgtEl>
                                          <p:spTgt spid="47113"/>
                                        </p:tgtEl>
                                        <p:attrNameLst>
                                          <p:attrName>style.visibility</p:attrName>
                                        </p:attrNameLst>
                                      </p:cBhvr>
                                      <p:to>
                                        <p:strVal val="visible"/>
                                      </p:to>
                                    </p:set>
                                    <p:animEffect transition="in" filter="dissolve">
                                      <p:cBhvr>
                                        <p:cTn id="39" dur="500"/>
                                        <p:tgtEl>
                                          <p:spTgt spid="4711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47125"/>
                                        </p:tgtEl>
                                        <p:attrNameLst>
                                          <p:attrName>style.visibility</p:attrName>
                                        </p:attrNameLst>
                                      </p:cBhvr>
                                      <p:to>
                                        <p:strVal val="visible"/>
                                      </p:to>
                                    </p:set>
                                    <p:animEffect transition="in" filter="wipe(left)">
                                      <p:cBhvr>
                                        <p:cTn id="44" dur="500"/>
                                        <p:tgtEl>
                                          <p:spTgt spid="4712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ntr" presetSubtype="32" fill="hold" nodeType="clickEffect">
                                  <p:stCondLst>
                                    <p:cond delay="0"/>
                                  </p:stCondLst>
                                  <p:childTnLst>
                                    <p:set>
                                      <p:cBhvr>
                                        <p:cTn id="48" dur="1" fill="hold">
                                          <p:stCondLst>
                                            <p:cond delay="0"/>
                                          </p:stCondLst>
                                        </p:cTn>
                                        <p:tgtEl>
                                          <p:spTgt spid="47106"/>
                                        </p:tgtEl>
                                        <p:attrNameLst>
                                          <p:attrName>style.visibility</p:attrName>
                                        </p:attrNameLst>
                                      </p:cBhvr>
                                      <p:to>
                                        <p:strVal val="visible"/>
                                      </p:to>
                                    </p:set>
                                    <p:animEffect transition="in" filter="box(out)">
                                      <p:cBhvr>
                                        <p:cTn id="49" dur="500"/>
                                        <p:tgtEl>
                                          <p:spTgt spid="47106"/>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iterate type="wd">
                                    <p:tmPct val="100000"/>
                                  </p:iterate>
                                  <p:childTnLst>
                                    <p:set>
                                      <p:cBhvr>
                                        <p:cTn id="53" dur="1" fill="hold">
                                          <p:stCondLst>
                                            <p:cond delay="0"/>
                                          </p:stCondLst>
                                        </p:cTn>
                                        <p:tgtEl>
                                          <p:spTgt spid="47149"/>
                                        </p:tgtEl>
                                        <p:attrNameLst>
                                          <p:attrName>style.visibility</p:attrName>
                                        </p:attrNameLst>
                                      </p:cBhvr>
                                      <p:to>
                                        <p:strVal val="visible"/>
                                      </p:to>
                                    </p:set>
                                    <p:animEffect transition="in" filter="wipe(left)">
                                      <p:cBhvr>
                                        <p:cTn id="54" dur="300"/>
                                        <p:tgtEl>
                                          <p:spTgt spid="4714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4" presetClass="entr" presetSubtype="32" fill="hold" grpId="0" nodeType="clickEffect">
                                  <p:stCondLst>
                                    <p:cond delay="0"/>
                                  </p:stCondLst>
                                  <p:iterate type="wd">
                                    <p:tmPct val="100000"/>
                                  </p:iterate>
                                  <p:childTnLst>
                                    <p:set>
                                      <p:cBhvr>
                                        <p:cTn id="58" dur="1" fill="hold">
                                          <p:stCondLst>
                                            <p:cond delay="0"/>
                                          </p:stCondLst>
                                        </p:cTn>
                                        <p:tgtEl>
                                          <p:spTgt spid="47150"/>
                                        </p:tgtEl>
                                        <p:attrNameLst>
                                          <p:attrName>style.visibility</p:attrName>
                                        </p:attrNameLst>
                                      </p:cBhvr>
                                      <p:to>
                                        <p:strVal val="visible"/>
                                      </p:to>
                                    </p:set>
                                    <p:animEffect transition="in" filter="box(out)">
                                      <p:cBhvr>
                                        <p:cTn id="59" dur="300"/>
                                        <p:tgtEl>
                                          <p:spTgt spid="47150"/>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5" presetClass="entr" presetSubtype="10" fill="hold" grpId="0" nodeType="clickEffect">
                                  <p:stCondLst>
                                    <p:cond delay="0"/>
                                  </p:stCondLst>
                                  <p:iterate type="wd">
                                    <p:tmPct val="100000"/>
                                  </p:iterate>
                                  <p:childTnLst>
                                    <p:set>
                                      <p:cBhvr>
                                        <p:cTn id="63" dur="1" fill="hold">
                                          <p:stCondLst>
                                            <p:cond delay="0"/>
                                          </p:stCondLst>
                                        </p:cTn>
                                        <p:tgtEl>
                                          <p:spTgt spid="47152"/>
                                        </p:tgtEl>
                                        <p:attrNameLst>
                                          <p:attrName>style.visibility</p:attrName>
                                        </p:attrNameLst>
                                      </p:cBhvr>
                                      <p:to>
                                        <p:strVal val="visible"/>
                                      </p:to>
                                    </p:set>
                                    <p:animEffect transition="in" filter="checkerboard(across)">
                                      <p:cBhvr>
                                        <p:cTn id="64" dur="300"/>
                                        <p:tgtEl>
                                          <p:spTgt spid="47152"/>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5" presetClass="entr" presetSubtype="10" fill="hold" grpId="0" nodeType="clickEffect">
                                  <p:stCondLst>
                                    <p:cond delay="0"/>
                                  </p:stCondLst>
                                  <p:iterate type="wd">
                                    <p:tmPct val="100000"/>
                                  </p:iterate>
                                  <p:childTnLst>
                                    <p:set>
                                      <p:cBhvr>
                                        <p:cTn id="68" dur="1" fill="hold">
                                          <p:stCondLst>
                                            <p:cond delay="0"/>
                                          </p:stCondLst>
                                        </p:cTn>
                                        <p:tgtEl>
                                          <p:spTgt spid="47151"/>
                                        </p:tgtEl>
                                        <p:attrNameLst>
                                          <p:attrName>style.visibility</p:attrName>
                                        </p:attrNameLst>
                                      </p:cBhvr>
                                      <p:to>
                                        <p:strVal val="visible"/>
                                      </p:to>
                                    </p:set>
                                    <p:animEffect transition="in" filter="checkerboard(across)">
                                      <p:cBhvr>
                                        <p:cTn id="69" dur="300"/>
                                        <p:tgtEl>
                                          <p:spTgt spid="47151"/>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47155"/>
                                        </p:tgtEl>
                                        <p:attrNameLst>
                                          <p:attrName>style.visibility</p:attrName>
                                        </p:attrNameLst>
                                      </p:cBhvr>
                                      <p:to>
                                        <p:strVal val="visible"/>
                                      </p:to>
                                    </p:set>
                                    <p:animEffect transition="in" filter="wipe(left)">
                                      <p:cBhvr>
                                        <p:cTn id="74" dur="500"/>
                                        <p:tgtEl>
                                          <p:spTgt spid="47155"/>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3" presetClass="entr" presetSubtype="32" fill="hold" grpId="0" nodeType="clickEffect">
                                  <p:stCondLst>
                                    <p:cond delay="0"/>
                                  </p:stCondLst>
                                  <p:childTnLst>
                                    <p:set>
                                      <p:cBhvr>
                                        <p:cTn id="78" dur="1" fill="hold">
                                          <p:stCondLst>
                                            <p:cond delay="0"/>
                                          </p:stCondLst>
                                        </p:cTn>
                                        <p:tgtEl>
                                          <p:spTgt spid="47154"/>
                                        </p:tgtEl>
                                        <p:attrNameLst>
                                          <p:attrName>style.visibility</p:attrName>
                                        </p:attrNameLst>
                                      </p:cBhvr>
                                      <p:to>
                                        <p:strVal val="visible"/>
                                      </p:to>
                                    </p:set>
                                    <p:anim calcmode="lin" valueType="num">
                                      <p:cBhvr>
                                        <p:cTn id="79" dur="500" fill="hold"/>
                                        <p:tgtEl>
                                          <p:spTgt spid="47154"/>
                                        </p:tgtEl>
                                        <p:attrNameLst>
                                          <p:attrName>ppt_w</p:attrName>
                                        </p:attrNameLst>
                                      </p:cBhvr>
                                      <p:tavLst>
                                        <p:tav tm="0">
                                          <p:val>
                                            <p:strVal val="4*#ppt_w"/>
                                          </p:val>
                                        </p:tav>
                                        <p:tav tm="100000">
                                          <p:val>
                                            <p:strVal val="#ppt_w"/>
                                          </p:val>
                                        </p:tav>
                                      </p:tavLst>
                                    </p:anim>
                                    <p:anim calcmode="lin" valueType="num">
                                      <p:cBhvr>
                                        <p:cTn id="80" dur="500" fill="hold"/>
                                        <p:tgtEl>
                                          <p:spTgt spid="47154"/>
                                        </p:tgtEl>
                                        <p:attrNameLst>
                                          <p:attrName>ppt_h</p:attrName>
                                        </p:attrNameLst>
                                      </p:cBhvr>
                                      <p:tavLst>
                                        <p:tav tm="0">
                                          <p:val>
                                            <p:strVal val="4*#ppt_h"/>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47131"/>
                                        </p:tgtEl>
                                        <p:attrNameLst>
                                          <p:attrName>style.visibility</p:attrName>
                                        </p:attrNameLst>
                                      </p:cBhvr>
                                      <p:to>
                                        <p:strVal val="visible"/>
                                      </p:to>
                                    </p:set>
                                    <p:animEffect transition="in" filter="wipe(left)">
                                      <p:cBhvr>
                                        <p:cTn id="85" dur="500"/>
                                        <p:tgtEl>
                                          <p:spTgt spid="47131"/>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47130"/>
                                        </p:tgtEl>
                                        <p:attrNameLst>
                                          <p:attrName>style.visibility</p:attrName>
                                        </p:attrNameLst>
                                      </p:cBhvr>
                                      <p:to>
                                        <p:strVal val="visible"/>
                                      </p:to>
                                    </p:set>
                                    <p:animEffect transition="in" filter="wipe(left)">
                                      <p:cBhvr>
                                        <p:cTn id="90" dur="500"/>
                                        <p:tgtEl>
                                          <p:spTgt spid="47130"/>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nodeType="clickEffect">
                                  <p:stCondLst>
                                    <p:cond delay="0"/>
                                  </p:stCondLst>
                                  <p:childTnLst>
                                    <p:set>
                                      <p:cBhvr>
                                        <p:cTn id="94" dur="1" fill="hold">
                                          <p:stCondLst>
                                            <p:cond delay="0"/>
                                          </p:stCondLst>
                                        </p:cTn>
                                        <p:tgtEl>
                                          <p:spTgt spid="47141"/>
                                        </p:tgtEl>
                                        <p:attrNameLst>
                                          <p:attrName>style.visibility</p:attrName>
                                        </p:attrNameLst>
                                      </p:cBhvr>
                                      <p:to>
                                        <p:strVal val="visible"/>
                                      </p:to>
                                    </p:set>
                                    <p:animEffect transition="in" filter="wipe(left)">
                                      <p:cBhvr>
                                        <p:cTn id="95" dur="500"/>
                                        <p:tgtEl>
                                          <p:spTgt spid="47141"/>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1" fill="hold" nodeType="clickEffect">
                                  <p:stCondLst>
                                    <p:cond delay="0"/>
                                  </p:stCondLst>
                                  <p:childTnLst>
                                    <p:set>
                                      <p:cBhvr>
                                        <p:cTn id="99" dur="1" fill="hold">
                                          <p:stCondLst>
                                            <p:cond delay="0"/>
                                          </p:stCondLst>
                                        </p:cTn>
                                        <p:tgtEl>
                                          <p:spTgt spid="47167"/>
                                        </p:tgtEl>
                                        <p:attrNameLst>
                                          <p:attrName>style.visibility</p:attrName>
                                        </p:attrNameLst>
                                      </p:cBhvr>
                                      <p:to>
                                        <p:strVal val="visible"/>
                                      </p:to>
                                    </p:set>
                                    <p:animEffect transition="in" filter="wipe(up)">
                                      <p:cBhvr>
                                        <p:cTn id="100" dur="500"/>
                                        <p:tgtEl>
                                          <p:spTgt spid="47167"/>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nodeType="clickEffect">
                                  <p:stCondLst>
                                    <p:cond delay="0"/>
                                  </p:stCondLst>
                                  <p:childTnLst>
                                    <p:set>
                                      <p:cBhvr>
                                        <p:cTn id="104" dur="1" fill="hold">
                                          <p:stCondLst>
                                            <p:cond delay="499"/>
                                          </p:stCondLst>
                                        </p:cTn>
                                        <p:tgtEl>
                                          <p:spTgt spid="47139"/>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nodeType="clickEffect">
                                  <p:stCondLst>
                                    <p:cond delay="0"/>
                                  </p:stCondLst>
                                  <p:childTnLst>
                                    <p:set>
                                      <p:cBhvr>
                                        <p:cTn id="108" dur="1" fill="hold">
                                          <p:stCondLst>
                                            <p:cond delay="0"/>
                                          </p:stCondLst>
                                        </p:cTn>
                                        <p:tgtEl>
                                          <p:spTgt spid="47135"/>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ntr" presetSubtype="0" fill="hold" nodeType="clickEffect">
                                  <p:stCondLst>
                                    <p:cond delay="0"/>
                                  </p:stCondLst>
                                  <p:childTnLst>
                                    <p:set>
                                      <p:cBhvr>
                                        <p:cTn id="112" dur="1" fill="hold">
                                          <p:stCondLst>
                                            <p:cond delay="499"/>
                                          </p:stCondLst>
                                        </p:cTn>
                                        <p:tgtEl>
                                          <p:spTgt spid="47137"/>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47179"/>
                                        </p:tgtEl>
                                        <p:attrNameLst>
                                          <p:attrName>style.visibility</p:attrName>
                                        </p:attrNameLst>
                                      </p:cBhvr>
                                      <p:to>
                                        <p:strVal val="visible"/>
                                      </p:to>
                                    </p:set>
                                    <p:animEffect transition="in" filter="wipe(left)">
                                      <p:cBhvr>
                                        <p:cTn id="117" dur="500"/>
                                        <p:tgtEl>
                                          <p:spTgt spid="47179"/>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1" fill="hold" nodeType="clickEffect">
                                  <p:stCondLst>
                                    <p:cond delay="0"/>
                                  </p:stCondLst>
                                  <p:childTnLst>
                                    <p:set>
                                      <p:cBhvr>
                                        <p:cTn id="121" dur="1" fill="hold">
                                          <p:stCondLst>
                                            <p:cond delay="0"/>
                                          </p:stCondLst>
                                        </p:cTn>
                                        <p:tgtEl>
                                          <p:spTgt spid="47166"/>
                                        </p:tgtEl>
                                        <p:attrNameLst>
                                          <p:attrName>style.visibility</p:attrName>
                                        </p:attrNameLst>
                                      </p:cBhvr>
                                      <p:to>
                                        <p:strVal val="visible"/>
                                      </p:to>
                                    </p:set>
                                    <p:animEffect transition="in" filter="wipe(up)">
                                      <p:cBhvr>
                                        <p:cTn id="122" dur="500"/>
                                        <p:tgtEl>
                                          <p:spTgt spid="47166"/>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 presetClass="entr" presetSubtype="0" fill="hold" nodeType="clickEffect">
                                  <p:stCondLst>
                                    <p:cond delay="0"/>
                                  </p:stCondLst>
                                  <p:childTnLst>
                                    <p:set>
                                      <p:cBhvr>
                                        <p:cTn id="126" dur="1" fill="hold">
                                          <p:stCondLst>
                                            <p:cond delay="499"/>
                                          </p:stCondLst>
                                        </p:cTn>
                                        <p:tgtEl>
                                          <p:spTgt spid="47140"/>
                                        </p:tgtEl>
                                        <p:attrNameLst>
                                          <p:attrName>style.visibility</p:attrName>
                                        </p:attrNameLst>
                                      </p:cBhvr>
                                      <p:to>
                                        <p:strVal val="visible"/>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ntr" presetSubtype="0" fill="hold" nodeType="clickEffect">
                                  <p:stCondLst>
                                    <p:cond delay="0"/>
                                  </p:stCondLst>
                                  <p:childTnLst>
                                    <p:set>
                                      <p:cBhvr>
                                        <p:cTn id="130" dur="1" fill="hold">
                                          <p:stCondLst>
                                            <p:cond delay="499"/>
                                          </p:stCondLst>
                                        </p:cTn>
                                        <p:tgtEl>
                                          <p:spTgt spid="47138"/>
                                        </p:tgtEl>
                                        <p:attrNameLst>
                                          <p:attrName>style.visibility</p:attrName>
                                        </p:attrNameLst>
                                      </p:cBhvr>
                                      <p:to>
                                        <p:strVal val="visible"/>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nodeType="clickEffect">
                                  <p:stCondLst>
                                    <p:cond delay="0"/>
                                  </p:stCondLst>
                                  <p:childTnLst>
                                    <p:set>
                                      <p:cBhvr>
                                        <p:cTn id="134" dur="1" fill="hold">
                                          <p:stCondLst>
                                            <p:cond delay="0"/>
                                          </p:stCondLst>
                                        </p:cTn>
                                        <p:tgtEl>
                                          <p:spTgt spid="47153"/>
                                        </p:tgtEl>
                                        <p:attrNameLst>
                                          <p:attrName>style.visibility</p:attrName>
                                        </p:attrNameLst>
                                      </p:cBhvr>
                                      <p:to>
                                        <p:strVal val="visible"/>
                                      </p:to>
                                    </p:set>
                                    <p:animEffect transition="in" filter="wipe(left)">
                                      <p:cBhvr>
                                        <p:cTn id="135" dur="500"/>
                                        <p:tgtEl>
                                          <p:spTgt spid="47153"/>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 presetClass="entr" presetSubtype="0" fill="hold" nodeType="clickEffect">
                                  <p:stCondLst>
                                    <p:cond delay="0"/>
                                  </p:stCondLst>
                                  <p:childTnLst>
                                    <p:set>
                                      <p:cBhvr>
                                        <p:cTn id="139" dur="1" fill="hold">
                                          <p:stCondLst>
                                            <p:cond delay="499"/>
                                          </p:stCondLst>
                                        </p:cTn>
                                        <p:tgtEl>
                                          <p:spTgt spid="47147"/>
                                        </p:tgtEl>
                                        <p:attrNameLst>
                                          <p:attrName>style.visibility</p:attrName>
                                        </p:attrNameLst>
                                      </p:cBhvr>
                                      <p:to>
                                        <p:strVal val="visible"/>
                                      </p:to>
                                    </p:se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47178"/>
                                        </p:tgtEl>
                                        <p:attrNameLst>
                                          <p:attrName>style.visibility</p:attrName>
                                        </p:attrNameLst>
                                      </p:cBhvr>
                                      <p:to>
                                        <p:strVal val="visible"/>
                                      </p:to>
                                    </p:se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1" presetClass="entr" presetSubtype="0" fill="hold" grpId="0" nodeType="clickEffect">
                                  <p:stCondLst>
                                    <p:cond delay="0"/>
                                  </p:stCondLst>
                                  <p:childTnLst>
                                    <p:set>
                                      <p:cBhvr>
                                        <p:cTn id="147" dur="1" fill="hold">
                                          <p:stCondLst>
                                            <p:cond delay="499"/>
                                          </p:stCondLst>
                                        </p:cTn>
                                        <p:tgtEl>
                                          <p:spTgt spid="47136"/>
                                        </p:tgtEl>
                                        <p:attrNameLst>
                                          <p:attrName>style.visibility</p:attrName>
                                        </p:attrNameLst>
                                      </p:cBhvr>
                                      <p:to>
                                        <p:strVal val="visible"/>
                                      </p:to>
                                    </p:se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3" presetClass="entr" presetSubtype="16" fill="hold" grpId="0" nodeType="clickEffect">
                                  <p:stCondLst>
                                    <p:cond delay="0"/>
                                  </p:stCondLst>
                                  <p:childTnLst>
                                    <p:set>
                                      <p:cBhvr>
                                        <p:cTn id="151" dur="1" fill="hold">
                                          <p:stCondLst>
                                            <p:cond delay="0"/>
                                          </p:stCondLst>
                                        </p:cTn>
                                        <p:tgtEl>
                                          <p:spTgt spid="47162"/>
                                        </p:tgtEl>
                                        <p:attrNameLst>
                                          <p:attrName>style.visibility</p:attrName>
                                        </p:attrNameLst>
                                      </p:cBhvr>
                                      <p:to>
                                        <p:strVal val="visible"/>
                                      </p:to>
                                    </p:set>
                                    <p:anim calcmode="lin" valueType="num">
                                      <p:cBhvr>
                                        <p:cTn id="152" dur="500" fill="hold"/>
                                        <p:tgtEl>
                                          <p:spTgt spid="47162"/>
                                        </p:tgtEl>
                                        <p:attrNameLst>
                                          <p:attrName>ppt_w</p:attrName>
                                        </p:attrNameLst>
                                      </p:cBhvr>
                                      <p:tavLst>
                                        <p:tav tm="0">
                                          <p:val>
                                            <p:fltVal val="0"/>
                                          </p:val>
                                        </p:tav>
                                        <p:tav tm="100000">
                                          <p:val>
                                            <p:strVal val="#ppt_w"/>
                                          </p:val>
                                        </p:tav>
                                      </p:tavLst>
                                    </p:anim>
                                    <p:anim calcmode="lin" valueType="num">
                                      <p:cBhvr>
                                        <p:cTn id="153" dur="500" fill="hold"/>
                                        <p:tgtEl>
                                          <p:spTgt spid="47162"/>
                                        </p:tgtEl>
                                        <p:attrNameLst>
                                          <p:attrName>ppt_h</p:attrName>
                                        </p:attrNameLst>
                                      </p:cBhvr>
                                      <p:tavLst>
                                        <p:tav tm="0">
                                          <p:val>
                                            <p:fltVal val="0"/>
                                          </p:val>
                                        </p:tav>
                                        <p:tav tm="100000">
                                          <p:val>
                                            <p:strVal val="#ppt_h"/>
                                          </p:val>
                                        </p:tav>
                                      </p:tavLst>
                                    </p:anim>
                                  </p:childTnLst>
                                </p:cTn>
                              </p:par>
                            </p:childTnLst>
                          </p:cTn>
                        </p:par>
                      </p:childTnLst>
                    </p:cTn>
                  </p:par>
                  <p:par>
                    <p:cTn id="154" fill="hold" nodeType="clickPar">
                      <p:stCondLst>
                        <p:cond delay="indefinite"/>
                      </p:stCondLst>
                      <p:childTnLst>
                        <p:par>
                          <p:cTn id="155" fill="hold" nodeType="withGroup">
                            <p:stCondLst>
                              <p:cond delay="0"/>
                            </p:stCondLst>
                            <p:childTnLst>
                              <p:par>
                                <p:cTn id="156" presetID="23" presetClass="entr" presetSubtype="16" fill="hold" nodeType="clickEffect">
                                  <p:stCondLst>
                                    <p:cond delay="0"/>
                                  </p:stCondLst>
                                  <p:childTnLst>
                                    <p:set>
                                      <p:cBhvr>
                                        <p:cTn id="157" dur="1" fill="hold">
                                          <p:stCondLst>
                                            <p:cond delay="0"/>
                                          </p:stCondLst>
                                        </p:cTn>
                                        <p:tgtEl>
                                          <p:spTgt spid="47168"/>
                                        </p:tgtEl>
                                        <p:attrNameLst>
                                          <p:attrName>style.visibility</p:attrName>
                                        </p:attrNameLst>
                                      </p:cBhvr>
                                      <p:to>
                                        <p:strVal val="visible"/>
                                      </p:to>
                                    </p:set>
                                    <p:anim calcmode="lin" valueType="num">
                                      <p:cBhvr>
                                        <p:cTn id="158" dur="500" fill="hold"/>
                                        <p:tgtEl>
                                          <p:spTgt spid="47168"/>
                                        </p:tgtEl>
                                        <p:attrNameLst>
                                          <p:attrName>ppt_w</p:attrName>
                                        </p:attrNameLst>
                                      </p:cBhvr>
                                      <p:tavLst>
                                        <p:tav tm="0">
                                          <p:val>
                                            <p:fltVal val="0"/>
                                          </p:val>
                                        </p:tav>
                                        <p:tav tm="100000">
                                          <p:val>
                                            <p:strVal val="#ppt_w"/>
                                          </p:val>
                                        </p:tav>
                                      </p:tavLst>
                                    </p:anim>
                                    <p:anim calcmode="lin" valueType="num">
                                      <p:cBhvr>
                                        <p:cTn id="159" dur="500" fill="hold"/>
                                        <p:tgtEl>
                                          <p:spTgt spid="47168"/>
                                        </p:tgtEl>
                                        <p:attrNameLst>
                                          <p:attrName>ppt_h</p:attrName>
                                        </p:attrNameLst>
                                      </p:cBhvr>
                                      <p:tavLst>
                                        <p:tav tm="0">
                                          <p:val>
                                            <p:fltVal val="0"/>
                                          </p:val>
                                        </p:tav>
                                        <p:tav tm="100000">
                                          <p:val>
                                            <p:strVal val="#ppt_h"/>
                                          </p:val>
                                        </p:tav>
                                      </p:tavLst>
                                    </p:anim>
                                  </p:childTnLst>
                                </p:cTn>
                              </p:par>
                            </p:childTnLst>
                          </p:cTn>
                        </p:par>
                      </p:childTnLst>
                    </p:cTn>
                  </p:par>
                  <p:par>
                    <p:cTn id="160" fill="hold" nodeType="clickPar">
                      <p:stCondLst>
                        <p:cond delay="indefinite"/>
                      </p:stCondLst>
                      <p:childTnLst>
                        <p:par>
                          <p:cTn id="161" fill="hold" nodeType="withGroup">
                            <p:stCondLst>
                              <p:cond delay="0"/>
                            </p:stCondLst>
                            <p:childTnLst>
                              <p:par>
                                <p:cTn id="162" presetID="23" presetClass="entr" presetSubtype="16" fill="hold" grpId="0" nodeType="clickEffect">
                                  <p:stCondLst>
                                    <p:cond delay="0"/>
                                  </p:stCondLst>
                                  <p:childTnLst>
                                    <p:set>
                                      <p:cBhvr>
                                        <p:cTn id="163" dur="1" fill="hold">
                                          <p:stCondLst>
                                            <p:cond delay="0"/>
                                          </p:stCondLst>
                                        </p:cTn>
                                        <p:tgtEl>
                                          <p:spTgt spid="47163"/>
                                        </p:tgtEl>
                                        <p:attrNameLst>
                                          <p:attrName>style.visibility</p:attrName>
                                        </p:attrNameLst>
                                      </p:cBhvr>
                                      <p:to>
                                        <p:strVal val="visible"/>
                                      </p:to>
                                    </p:set>
                                    <p:anim calcmode="lin" valueType="num">
                                      <p:cBhvr>
                                        <p:cTn id="164" dur="500" fill="hold"/>
                                        <p:tgtEl>
                                          <p:spTgt spid="47163"/>
                                        </p:tgtEl>
                                        <p:attrNameLst>
                                          <p:attrName>ppt_w</p:attrName>
                                        </p:attrNameLst>
                                      </p:cBhvr>
                                      <p:tavLst>
                                        <p:tav tm="0">
                                          <p:val>
                                            <p:fltVal val="0"/>
                                          </p:val>
                                        </p:tav>
                                        <p:tav tm="100000">
                                          <p:val>
                                            <p:strVal val="#ppt_w"/>
                                          </p:val>
                                        </p:tav>
                                      </p:tavLst>
                                    </p:anim>
                                    <p:anim calcmode="lin" valueType="num">
                                      <p:cBhvr>
                                        <p:cTn id="165" dur="500" fill="hold"/>
                                        <p:tgtEl>
                                          <p:spTgt spid="47163"/>
                                        </p:tgtEl>
                                        <p:attrNameLst>
                                          <p:attrName>ppt_h</p:attrName>
                                        </p:attrNameLst>
                                      </p:cBhvr>
                                      <p:tavLst>
                                        <p:tav tm="0">
                                          <p:val>
                                            <p:fltVal val="0"/>
                                          </p:val>
                                        </p:tav>
                                        <p:tav tm="100000">
                                          <p:val>
                                            <p:strVal val="#ppt_h"/>
                                          </p:val>
                                        </p:tav>
                                      </p:tavLst>
                                    </p:anim>
                                  </p:childTnLst>
                                </p:cTn>
                              </p:par>
                            </p:childTnLst>
                          </p:cTn>
                        </p:par>
                      </p:childTnLst>
                    </p:cTn>
                  </p:par>
                  <p:par>
                    <p:cTn id="166" fill="hold" nodeType="clickPar">
                      <p:stCondLst>
                        <p:cond delay="indefinite"/>
                      </p:stCondLst>
                      <p:childTnLst>
                        <p:par>
                          <p:cTn id="167" fill="hold" nodeType="withGroup">
                            <p:stCondLst>
                              <p:cond delay="0"/>
                            </p:stCondLst>
                            <p:childTnLst>
                              <p:par>
                                <p:cTn id="168" presetID="22" presetClass="entr" presetSubtype="1" fill="hold" nodeType="clickEffect">
                                  <p:stCondLst>
                                    <p:cond delay="0"/>
                                  </p:stCondLst>
                                  <p:childTnLst>
                                    <p:set>
                                      <p:cBhvr>
                                        <p:cTn id="169" dur="1" fill="hold">
                                          <p:stCondLst>
                                            <p:cond delay="0"/>
                                          </p:stCondLst>
                                        </p:cTn>
                                        <p:tgtEl>
                                          <p:spTgt spid="47164"/>
                                        </p:tgtEl>
                                        <p:attrNameLst>
                                          <p:attrName>style.visibility</p:attrName>
                                        </p:attrNameLst>
                                      </p:cBhvr>
                                      <p:to>
                                        <p:strVal val="visible"/>
                                      </p:to>
                                    </p:set>
                                    <p:animEffect transition="in" filter="wipe(up)">
                                      <p:cBhvr>
                                        <p:cTn id="170" dur="500"/>
                                        <p:tgtEl>
                                          <p:spTgt spid="47164"/>
                                        </p:tgtEl>
                                      </p:cBhvr>
                                    </p:animEffec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1" presetClass="entr" presetSubtype="0" fill="hold" grpId="0" nodeType="clickEffect">
                                  <p:stCondLst>
                                    <p:cond delay="0"/>
                                  </p:stCondLst>
                                  <p:childTnLst>
                                    <p:set>
                                      <p:cBhvr>
                                        <p:cTn id="174" dur="1" fill="hold">
                                          <p:stCondLst>
                                            <p:cond delay="499"/>
                                          </p:stCondLst>
                                        </p:cTn>
                                        <p:tgtEl>
                                          <p:spTgt spid="47132"/>
                                        </p:tgtEl>
                                        <p:attrNameLst>
                                          <p:attrName>style.visibility</p:attrName>
                                        </p:attrNameLst>
                                      </p:cBhvr>
                                      <p:to>
                                        <p:strVal val="visible"/>
                                      </p:to>
                                    </p:set>
                                  </p:childTnLst>
                                </p:cTn>
                              </p:par>
                            </p:childTnLst>
                          </p:cTn>
                        </p:par>
                      </p:childTnLst>
                    </p:cTn>
                  </p:par>
                  <p:par>
                    <p:cTn id="175" fill="hold" nodeType="clickPar">
                      <p:stCondLst>
                        <p:cond delay="indefinite"/>
                      </p:stCondLst>
                      <p:childTnLst>
                        <p:par>
                          <p:cTn id="176" fill="hold" nodeType="withGroup">
                            <p:stCondLst>
                              <p:cond delay="0"/>
                            </p:stCondLst>
                            <p:childTnLst>
                              <p:par>
                                <p:cTn id="177" presetID="1" presetClass="entr" presetSubtype="0" fill="hold" grpId="0" nodeType="clickEffect">
                                  <p:stCondLst>
                                    <p:cond delay="0"/>
                                  </p:stCondLst>
                                  <p:childTnLst>
                                    <p:set>
                                      <p:cBhvr>
                                        <p:cTn id="178" dur="1" fill="hold">
                                          <p:stCondLst>
                                            <p:cond delay="499"/>
                                          </p:stCondLst>
                                        </p:cTn>
                                        <p:tgtEl>
                                          <p:spTgt spid="47134"/>
                                        </p:tgtEl>
                                        <p:attrNameLst>
                                          <p:attrName>style.visibility</p:attrName>
                                        </p:attrNameLst>
                                      </p:cBhvr>
                                      <p:to>
                                        <p:strVal val="visible"/>
                                      </p:to>
                                    </p:se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22" presetClass="entr" presetSubtype="8" fill="hold" nodeType="clickEffect">
                                  <p:stCondLst>
                                    <p:cond delay="0"/>
                                  </p:stCondLst>
                                  <p:childTnLst>
                                    <p:set>
                                      <p:cBhvr>
                                        <p:cTn id="182" dur="1" fill="hold">
                                          <p:stCondLst>
                                            <p:cond delay="0"/>
                                          </p:stCondLst>
                                        </p:cTn>
                                        <p:tgtEl>
                                          <p:spTgt spid="47165"/>
                                        </p:tgtEl>
                                        <p:attrNameLst>
                                          <p:attrName>style.visibility</p:attrName>
                                        </p:attrNameLst>
                                      </p:cBhvr>
                                      <p:to>
                                        <p:strVal val="visible"/>
                                      </p:to>
                                    </p:set>
                                    <p:animEffect transition="in" filter="wipe(left)">
                                      <p:cBhvr>
                                        <p:cTn id="183" dur="500"/>
                                        <p:tgtEl>
                                          <p:spTgt spid="47165"/>
                                        </p:tgtEl>
                                      </p:cBhvr>
                                    </p:animEffect>
                                  </p:childTnLst>
                                </p:cTn>
                              </p:par>
                            </p:childTnLst>
                          </p:cTn>
                        </p:par>
                      </p:childTnLst>
                    </p:cTn>
                  </p:par>
                  <p:par>
                    <p:cTn id="184" fill="hold" nodeType="clickPar">
                      <p:stCondLst>
                        <p:cond delay="indefinite"/>
                      </p:stCondLst>
                      <p:childTnLst>
                        <p:par>
                          <p:cTn id="185" fill="hold" nodeType="withGroup">
                            <p:stCondLst>
                              <p:cond delay="0"/>
                            </p:stCondLst>
                            <p:childTnLst>
                              <p:par>
                                <p:cTn id="186" presetID="1" presetClass="entr" presetSubtype="0" fill="hold" grpId="0" nodeType="clickEffect">
                                  <p:stCondLst>
                                    <p:cond delay="0"/>
                                  </p:stCondLst>
                                  <p:childTnLst>
                                    <p:set>
                                      <p:cBhvr>
                                        <p:cTn id="187" dur="1" fill="hold">
                                          <p:stCondLst>
                                            <p:cond delay="499"/>
                                          </p:stCondLst>
                                        </p:cTn>
                                        <p:tgtEl>
                                          <p:spTgt spid="47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2" grpId="0" animBg="1"/>
      <p:bldP spid="47129" grpId="0" animBg="1"/>
      <p:bldP spid="47130" grpId="0" autoUpdateAnimBg="0"/>
      <p:bldP spid="47131" grpId="0" autoUpdateAnimBg="0"/>
      <p:bldP spid="47132" grpId="0" autoUpdateAnimBg="0"/>
      <p:bldP spid="47133" grpId="0" autoUpdateAnimBg="0"/>
      <p:bldP spid="47134" grpId="0" autoUpdateAnimBg="0"/>
      <p:bldP spid="47136" grpId="0" autoUpdateAnimBg="0"/>
      <p:bldP spid="47148" grpId="0" autoUpdateAnimBg="0"/>
      <p:bldP spid="47149" grpId="0" autoUpdateAnimBg="0"/>
      <p:bldP spid="47150" grpId="0" autoUpdateAnimBg="0"/>
      <p:bldP spid="47151" grpId="0" autoUpdateAnimBg="0"/>
      <p:bldP spid="47152" grpId="0" autoUpdateAnimBg="0"/>
      <p:bldP spid="47154" grpId="0" animBg="1"/>
      <p:bldP spid="47162" grpId="0" animBg="1"/>
      <p:bldP spid="47163" grpId="0" animBg="1"/>
      <p:bldP spid="4717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629B524-1B53-4C9B-8283-160DA1EAF0BD}"/>
              </a:ext>
            </a:extLst>
          </p:cNvPr>
          <p:cNvSpPr>
            <a:spLocks noChangeArrowheads="1"/>
          </p:cNvSpPr>
          <p:nvPr/>
        </p:nvSpPr>
        <p:spPr bwMode="auto">
          <a:xfrm>
            <a:off x="747713" y="379413"/>
            <a:ext cx="8439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a:latin typeface="Times New Roman" panose="02020603050405020304" pitchFamily="18" charset="0"/>
                <a:ea typeface="仿宋_GB2312" pitchFamily="49" charset="-122"/>
              </a:rPr>
              <a:t>(2) </a:t>
            </a:r>
            <a:r>
              <a:rPr kumimoji="1" lang="zh-CN" altLang="en-US">
                <a:latin typeface="Times New Roman" panose="02020603050405020304" pitchFamily="18" charset="0"/>
                <a:ea typeface="楷体_GB2312" pitchFamily="49" charset="-122"/>
              </a:rPr>
              <a:t>亦适用于电磁波，非均匀和各向异性媒质；</a:t>
            </a:r>
          </a:p>
        </p:txBody>
      </p:sp>
      <p:sp>
        <p:nvSpPr>
          <p:cNvPr id="48131" name="Text Box 3">
            <a:extLst>
              <a:ext uri="{FF2B5EF4-FFF2-40B4-BE49-F238E27FC236}">
                <a16:creationId xmlns:a16="http://schemas.microsoft.com/office/drawing/2014/main" id="{594D026E-D8C2-4B2C-ABD7-8B04151C2A0A}"/>
              </a:ext>
            </a:extLst>
          </p:cNvPr>
          <p:cNvSpPr txBox="1">
            <a:spLocks noChangeArrowheads="1"/>
          </p:cNvSpPr>
          <p:nvPr/>
        </p:nvSpPr>
        <p:spPr bwMode="auto">
          <a:xfrm>
            <a:off x="787400" y="4367213"/>
            <a:ext cx="407193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en-US" altLang="zh-CN">
                <a:latin typeface="Times New Roman" panose="02020603050405020304" pitchFamily="18" charset="0"/>
                <a:ea typeface="仿宋_GB2312" pitchFamily="49" charset="-122"/>
              </a:rPr>
              <a:t>(4) </a:t>
            </a:r>
            <a:r>
              <a:rPr kumimoji="1" lang="zh-CN" altLang="en-US">
                <a:latin typeface="Times New Roman" panose="02020603050405020304" pitchFamily="18" charset="0"/>
                <a:ea typeface="楷体_GB2312" pitchFamily="49" charset="-122"/>
              </a:rPr>
              <a:t>不足之处（未涉及振幅，相位等的分布规律）。</a:t>
            </a:r>
          </a:p>
        </p:txBody>
      </p:sp>
      <p:sp>
        <p:nvSpPr>
          <p:cNvPr id="48132" name="Rectangle 4">
            <a:extLst>
              <a:ext uri="{FF2B5EF4-FFF2-40B4-BE49-F238E27FC236}">
                <a16:creationId xmlns:a16="http://schemas.microsoft.com/office/drawing/2014/main" id="{A8D3B111-FA29-4802-8EBE-1B1581087F4C}"/>
              </a:ext>
            </a:extLst>
          </p:cNvPr>
          <p:cNvSpPr>
            <a:spLocks noChangeArrowheads="1"/>
          </p:cNvSpPr>
          <p:nvPr/>
        </p:nvSpPr>
        <p:spPr bwMode="auto">
          <a:xfrm>
            <a:off x="755650" y="955675"/>
            <a:ext cx="4619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en-US" altLang="zh-CN">
                <a:latin typeface="Times New Roman" panose="02020603050405020304" pitchFamily="18" charset="0"/>
                <a:ea typeface="仿宋_GB2312" pitchFamily="49" charset="-122"/>
              </a:rPr>
              <a:t>(3) </a:t>
            </a:r>
            <a:r>
              <a:rPr kumimoji="1" lang="zh-CN" altLang="en-US">
                <a:latin typeface="Times New Roman" panose="02020603050405020304" pitchFamily="18" charset="0"/>
                <a:ea typeface="楷体_GB2312" pitchFamily="49" charset="-122"/>
              </a:rPr>
              <a:t>解释衍射、反射、折射现象；</a:t>
            </a:r>
          </a:p>
        </p:txBody>
      </p:sp>
      <p:graphicFrame>
        <p:nvGraphicFramePr>
          <p:cNvPr id="48133" name="Object 5">
            <a:extLst>
              <a:ext uri="{FF2B5EF4-FFF2-40B4-BE49-F238E27FC236}">
                <a16:creationId xmlns:a16="http://schemas.microsoft.com/office/drawing/2014/main" id="{2E71B28D-3560-4B76-B6EC-7C9856A9FB03}"/>
              </a:ext>
            </a:extLst>
          </p:cNvPr>
          <p:cNvGraphicFramePr>
            <a:graphicFrameLocks noChangeAspect="1"/>
          </p:cNvGraphicFramePr>
          <p:nvPr/>
        </p:nvGraphicFramePr>
        <p:xfrm>
          <a:off x="1476375" y="2298700"/>
          <a:ext cx="2441575" cy="914400"/>
        </p:xfrm>
        <a:graphic>
          <a:graphicData uri="http://schemas.openxmlformats.org/presentationml/2006/ole">
            <mc:AlternateContent xmlns:mc="http://schemas.openxmlformats.org/markup-compatibility/2006">
              <mc:Choice xmlns:v="urn:schemas-microsoft-com:vml" Requires="v">
                <p:oleObj spid="_x0000_s36943" name="Equation" r:id="rId3" imgW="2336866" imgH="819281" progId="Equation.DSMT4">
                  <p:embed/>
                </p:oleObj>
              </mc:Choice>
              <mc:Fallback>
                <p:oleObj name="Equation" r:id="rId3" imgW="2336866" imgH="819281"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2298700"/>
                        <a:ext cx="2441575"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34" name="Oval 6">
            <a:extLst>
              <a:ext uri="{FF2B5EF4-FFF2-40B4-BE49-F238E27FC236}">
                <a16:creationId xmlns:a16="http://schemas.microsoft.com/office/drawing/2014/main" id="{94DBE95D-4ADD-45CB-B3D8-C9E3BFF37B53}"/>
              </a:ext>
            </a:extLst>
          </p:cNvPr>
          <p:cNvSpPr>
            <a:spLocks noChangeArrowheads="1"/>
          </p:cNvSpPr>
          <p:nvPr/>
        </p:nvSpPr>
        <p:spPr bwMode="auto">
          <a:xfrm>
            <a:off x="5316538" y="1987550"/>
            <a:ext cx="2005012" cy="2239963"/>
          </a:xfrm>
          <a:prstGeom prst="ellipse">
            <a:avLst/>
          </a:prstGeom>
          <a:noFill/>
          <a:ln w="19050">
            <a:solidFill>
              <a:srgbClr val="FFFF66"/>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71" name="Rectangle 7">
            <a:extLst>
              <a:ext uri="{FF2B5EF4-FFF2-40B4-BE49-F238E27FC236}">
                <a16:creationId xmlns:a16="http://schemas.microsoft.com/office/drawing/2014/main" id="{A26E19E6-BFCB-4CDF-99B4-6F33E1DE8F53}"/>
              </a:ext>
            </a:extLst>
          </p:cNvPr>
          <p:cNvSpPr>
            <a:spLocks noChangeArrowheads="1"/>
          </p:cNvSpPr>
          <p:nvPr/>
        </p:nvSpPr>
        <p:spPr bwMode="auto">
          <a:xfrm>
            <a:off x="5268913" y="1666875"/>
            <a:ext cx="2147887" cy="1439863"/>
          </a:xfrm>
          <a:prstGeom prst="rect">
            <a:avLst/>
          </a:prstGeom>
          <a:solidFill>
            <a:srgbClr val="006699"/>
          </a:solidFill>
          <a:ln>
            <a:noFill/>
          </a:ln>
          <a:effectLst/>
          <a:extLst>
            <a:ext uri="{91240B29-F687-4F45-9708-019B960494DF}">
              <a14:hiddenLine xmlns:a14="http://schemas.microsoft.com/office/drawing/2010/main" w="28575">
                <a:solidFill>
                  <a:srgbClr val="FFFF66"/>
                </a:solidFill>
                <a:prstDash val="dash"/>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36" name="Oval 8">
            <a:extLst>
              <a:ext uri="{FF2B5EF4-FFF2-40B4-BE49-F238E27FC236}">
                <a16:creationId xmlns:a16="http://schemas.microsoft.com/office/drawing/2014/main" id="{33894A98-EAA7-4251-863F-36E9F544C86B}"/>
              </a:ext>
            </a:extLst>
          </p:cNvPr>
          <p:cNvSpPr>
            <a:spLocks noChangeArrowheads="1"/>
          </p:cNvSpPr>
          <p:nvPr/>
        </p:nvSpPr>
        <p:spPr bwMode="auto">
          <a:xfrm>
            <a:off x="6670675" y="2636838"/>
            <a:ext cx="715963" cy="798512"/>
          </a:xfrm>
          <a:prstGeom prst="ellipse">
            <a:avLst/>
          </a:prstGeom>
          <a:noFill/>
          <a:ln w="19050">
            <a:solidFill>
              <a:srgbClr val="FFFF66"/>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73" name="Rectangle 9">
            <a:extLst>
              <a:ext uri="{FF2B5EF4-FFF2-40B4-BE49-F238E27FC236}">
                <a16:creationId xmlns:a16="http://schemas.microsoft.com/office/drawing/2014/main" id="{8A3D844E-C279-4F9F-AEC6-A2D0F2051924}"/>
              </a:ext>
            </a:extLst>
          </p:cNvPr>
          <p:cNvSpPr>
            <a:spLocks noChangeArrowheads="1"/>
          </p:cNvSpPr>
          <p:nvPr/>
        </p:nvSpPr>
        <p:spPr bwMode="auto">
          <a:xfrm>
            <a:off x="6591300" y="2536825"/>
            <a:ext cx="811213" cy="585788"/>
          </a:xfrm>
          <a:prstGeom prst="rect">
            <a:avLst/>
          </a:prstGeom>
          <a:solidFill>
            <a:srgbClr val="006699"/>
          </a:solidFill>
          <a:ln w="28575">
            <a:solidFill>
              <a:srgbClr val="006699"/>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38" name="Oval 10">
            <a:extLst>
              <a:ext uri="{FF2B5EF4-FFF2-40B4-BE49-F238E27FC236}">
                <a16:creationId xmlns:a16="http://schemas.microsoft.com/office/drawing/2014/main" id="{07BD943F-E465-4DBD-BFE4-F688A4F77691}"/>
              </a:ext>
            </a:extLst>
          </p:cNvPr>
          <p:cNvSpPr>
            <a:spLocks noChangeArrowheads="1"/>
          </p:cNvSpPr>
          <p:nvPr/>
        </p:nvSpPr>
        <p:spPr bwMode="auto">
          <a:xfrm>
            <a:off x="6350000" y="2325688"/>
            <a:ext cx="1338263" cy="1493837"/>
          </a:xfrm>
          <a:prstGeom prst="ellipse">
            <a:avLst/>
          </a:prstGeom>
          <a:noFill/>
          <a:ln w="19050">
            <a:solidFill>
              <a:srgbClr val="FFFF66"/>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75" name="Rectangle 11">
            <a:extLst>
              <a:ext uri="{FF2B5EF4-FFF2-40B4-BE49-F238E27FC236}">
                <a16:creationId xmlns:a16="http://schemas.microsoft.com/office/drawing/2014/main" id="{C2BCF10A-B77A-4351-A1C6-3353CB053231}"/>
              </a:ext>
            </a:extLst>
          </p:cNvPr>
          <p:cNvSpPr>
            <a:spLocks noChangeArrowheads="1"/>
          </p:cNvSpPr>
          <p:nvPr/>
        </p:nvSpPr>
        <p:spPr bwMode="auto">
          <a:xfrm>
            <a:off x="6159500" y="2111375"/>
            <a:ext cx="1624013" cy="960438"/>
          </a:xfrm>
          <a:prstGeom prst="rect">
            <a:avLst/>
          </a:prstGeom>
          <a:solidFill>
            <a:srgbClr val="006699"/>
          </a:solidFill>
          <a:ln w="28575">
            <a:solidFill>
              <a:srgbClr val="0066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40" name="Oval 12">
            <a:extLst>
              <a:ext uri="{FF2B5EF4-FFF2-40B4-BE49-F238E27FC236}">
                <a16:creationId xmlns:a16="http://schemas.microsoft.com/office/drawing/2014/main" id="{DF8B5F3B-6B5F-4DFB-B795-D6B6967F80A0}"/>
              </a:ext>
            </a:extLst>
          </p:cNvPr>
          <p:cNvSpPr>
            <a:spLocks noChangeArrowheads="1"/>
          </p:cNvSpPr>
          <p:nvPr/>
        </p:nvSpPr>
        <p:spPr bwMode="auto">
          <a:xfrm>
            <a:off x="6030913" y="2636838"/>
            <a:ext cx="715962" cy="798512"/>
          </a:xfrm>
          <a:prstGeom prst="ellipse">
            <a:avLst/>
          </a:prstGeom>
          <a:noFill/>
          <a:ln w="19050">
            <a:solidFill>
              <a:srgbClr val="FFFF66"/>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77" name="Rectangle 13">
            <a:extLst>
              <a:ext uri="{FF2B5EF4-FFF2-40B4-BE49-F238E27FC236}">
                <a16:creationId xmlns:a16="http://schemas.microsoft.com/office/drawing/2014/main" id="{432D6C23-3C6E-4777-B8EC-4F99F98E0017}"/>
              </a:ext>
            </a:extLst>
          </p:cNvPr>
          <p:cNvSpPr>
            <a:spLocks noChangeArrowheads="1"/>
          </p:cNvSpPr>
          <p:nvPr/>
        </p:nvSpPr>
        <p:spPr bwMode="auto">
          <a:xfrm>
            <a:off x="5984875" y="2560638"/>
            <a:ext cx="811213" cy="585787"/>
          </a:xfrm>
          <a:prstGeom prst="rect">
            <a:avLst/>
          </a:prstGeom>
          <a:solidFill>
            <a:srgbClr val="006699"/>
          </a:solidFill>
          <a:ln>
            <a:noFill/>
          </a:ln>
          <a:effectLst/>
          <a:extLst>
            <a:ext uri="{91240B29-F687-4F45-9708-019B960494DF}">
              <a14:hiddenLine xmlns:a14="http://schemas.microsoft.com/office/drawing/2010/main" w="28575">
                <a:solidFill>
                  <a:srgbClr val="FFFF66"/>
                </a:solidFill>
                <a:prstDash val="dash"/>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42" name="Oval 14">
            <a:extLst>
              <a:ext uri="{FF2B5EF4-FFF2-40B4-BE49-F238E27FC236}">
                <a16:creationId xmlns:a16="http://schemas.microsoft.com/office/drawing/2014/main" id="{E65DC254-39D9-45E3-BC96-7CA5768B241F}"/>
              </a:ext>
            </a:extLst>
          </p:cNvPr>
          <p:cNvSpPr>
            <a:spLocks noChangeArrowheads="1"/>
          </p:cNvSpPr>
          <p:nvPr/>
        </p:nvSpPr>
        <p:spPr bwMode="auto">
          <a:xfrm>
            <a:off x="5688013" y="2338388"/>
            <a:ext cx="1338262" cy="1493837"/>
          </a:xfrm>
          <a:prstGeom prst="ellipse">
            <a:avLst/>
          </a:prstGeom>
          <a:noFill/>
          <a:ln w="19050">
            <a:solidFill>
              <a:srgbClr val="FFFF66"/>
            </a:solidFill>
            <a:prstDash val="dash"/>
            <a:round/>
            <a:headEnd/>
            <a:tailEnd/>
          </a:ln>
          <a:effectLst/>
          <a:extLst>
            <a:ext uri="{909E8E84-426E-40DD-AFC4-6F175D3DCCD1}">
              <a14:hiddenFill xmlns:a14="http://schemas.microsoft.com/office/drawing/2010/main">
                <a:solidFill>
                  <a:srgbClr val="0066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79" name="Rectangle 15">
            <a:extLst>
              <a:ext uri="{FF2B5EF4-FFF2-40B4-BE49-F238E27FC236}">
                <a16:creationId xmlns:a16="http://schemas.microsoft.com/office/drawing/2014/main" id="{20AC00DF-577E-42A8-8514-6821CC27058D}"/>
              </a:ext>
            </a:extLst>
          </p:cNvPr>
          <p:cNvSpPr>
            <a:spLocks noChangeArrowheads="1"/>
          </p:cNvSpPr>
          <p:nvPr/>
        </p:nvSpPr>
        <p:spPr bwMode="auto">
          <a:xfrm>
            <a:off x="5497513" y="2124075"/>
            <a:ext cx="1624012" cy="960438"/>
          </a:xfrm>
          <a:prstGeom prst="rect">
            <a:avLst/>
          </a:prstGeom>
          <a:solidFill>
            <a:srgbClr val="006699"/>
          </a:solidFill>
          <a:ln>
            <a:noFill/>
          </a:ln>
          <a:effectLst/>
          <a:extLst>
            <a:ext uri="{91240B29-F687-4F45-9708-019B960494DF}">
              <a14:hiddenLine xmlns:a14="http://schemas.microsoft.com/office/drawing/2010/main" w="28575">
                <a:solidFill>
                  <a:srgbClr val="FFFF66"/>
                </a:solidFill>
                <a:prstDash val="dash"/>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44" name="Oval 16">
            <a:extLst>
              <a:ext uri="{FF2B5EF4-FFF2-40B4-BE49-F238E27FC236}">
                <a16:creationId xmlns:a16="http://schemas.microsoft.com/office/drawing/2014/main" id="{1F3A18DC-B671-4099-B22A-4BCC92CBAF2A}"/>
              </a:ext>
            </a:extLst>
          </p:cNvPr>
          <p:cNvSpPr>
            <a:spLocks noChangeArrowheads="1"/>
          </p:cNvSpPr>
          <p:nvPr/>
        </p:nvSpPr>
        <p:spPr bwMode="auto">
          <a:xfrm>
            <a:off x="7245350" y="2679700"/>
            <a:ext cx="715963" cy="798513"/>
          </a:xfrm>
          <a:prstGeom prst="ellipse">
            <a:avLst/>
          </a:prstGeom>
          <a:noFill/>
          <a:ln w="19050">
            <a:solidFill>
              <a:srgbClr val="FFFF66"/>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81" name="Rectangle 17">
            <a:extLst>
              <a:ext uri="{FF2B5EF4-FFF2-40B4-BE49-F238E27FC236}">
                <a16:creationId xmlns:a16="http://schemas.microsoft.com/office/drawing/2014/main" id="{3070F1ED-90A2-4BA5-9DAB-24A003CD62ED}"/>
              </a:ext>
            </a:extLst>
          </p:cNvPr>
          <p:cNvSpPr>
            <a:spLocks noChangeArrowheads="1"/>
          </p:cNvSpPr>
          <p:nvPr/>
        </p:nvSpPr>
        <p:spPr bwMode="auto">
          <a:xfrm>
            <a:off x="7219950" y="2497138"/>
            <a:ext cx="811213" cy="585787"/>
          </a:xfrm>
          <a:prstGeom prst="rect">
            <a:avLst/>
          </a:prstGeom>
          <a:solidFill>
            <a:srgbClr val="006699"/>
          </a:solidFill>
          <a:ln>
            <a:noFill/>
          </a:ln>
          <a:effectLst/>
          <a:extLst>
            <a:ext uri="{91240B29-F687-4F45-9708-019B960494DF}">
              <a14:hiddenLine xmlns:a14="http://schemas.microsoft.com/office/drawing/2010/main" w="28575">
                <a:solidFill>
                  <a:srgbClr val="FFFF66"/>
                </a:solidFill>
                <a:prstDash val="dash"/>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46" name="Line 18">
            <a:extLst>
              <a:ext uri="{FF2B5EF4-FFF2-40B4-BE49-F238E27FC236}">
                <a16:creationId xmlns:a16="http://schemas.microsoft.com/office/drawing/2014/main" id="{489FBDDD-8663-40EA-8816-AD2C75E88637}"/>
              </a:ext>
            </a:extLst>
          </p:cNvPr>
          <p:cNvSpPr>
            <a:spLocks noChangeShapeType="1"/>
          </p:cNvSpPr>
          <p:nvPr/>
        </p:nvSpPr>
        <p:spPr bwMode="auto">
          <a:xfrm flipV="1">
            <a:off x="6337300" y="2219325"/>
            <a:ext cx="784225" cy="887413"/>
          </a:xfrm>
          <a:prstGeom prst="line">
            <a:avLst/>
          </a:prstGeom>
          <a:noFill/>
          <a:ln w="19050">
            <a:solidFill>
              <a:srgbClr val="FF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147" name="Text Box 19">
            <a:extLst>
              <a:ext uri="{FF2B5EF4-FFF2-40B4-BE49-F238E27FC236}">
                <a16:creationId xmlns:a16="http://schemas.microsoft.com/office/drawing/2014/main" id="{6F9BFB7F-C69A-4D83-ADDA-AEF3DEEF860A}"/>
              </a:ext>
            </a:extLst>
          </p:cNvPr>
          <p:cNvSpPr txBox="1">
            <a:spLocks noChangeArrowheads="1"/>
          </p:cNvSpPr>
          <p:nvPr/>
        </p:nvSpPr>
        <p:spPr bwMode="auto">
          <a:xfrm>
            <a:off x="6823075" y="1722438"/>
            <a:ext cx="6492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i="1">
                <a:latin typeface="Times New Roman" panose="02020603050405020304" pitchFamily="18" charset="0"/>
              </a:rPr>
              <a:t>B</a:t>
            </a:r>
          </a:p>
        </p:txBody>
      </p:sp>
      <p:sp>
        <p:nvSpPr>
          <p:cNvPr id="48148" name="Text Box 20">
            <a:extLst>
              <a:ext uri="{FF2B5EF4-FFF2-40B4-BE49-F238E27FC236}">
                <a16:creationId xmlns:a16="http://schemas.microsoft.com/office/drawing/2014/main" id="{FB1A5CBF-2F6B-46F0-838E-629A965D1EC6}"/>
              </a:ext>
            </a:extLst>
          </p:cNvPr>
          <p:cNvSpPr txBox="1">
            <a:spLocks noChangeArrowheads="1"/>
          </p:cNvSpPr>
          <p:nvPr/>
        </p:nvSpPr>
        <p:spPr bwMode="auto">
          <a:xfrm>
            <a:off x="8291513" y="2865438"/>
            <a:ext cx="3603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i="1">
                <a:latin typeface="Times New Roman" panose="02020603050405020304" pitchFamily="18" charset="0"/>
              </a:rPr>
              <a:t>C</a:t>
            </a:r>
          </a:p>
        </p:txBody>
      </p:sp>
      <p:sp>
        <p:nvSpPr>
          <p:cNvPr id="48149" name="Line 21">
            <a:extLst>
              <a:ext uri="{FF2B5EF4-FFF2-40B4-BE49-F238E27FC236}">
                <a16:creationId xmlns:a16="http://schemas.microsoft.com/office/drawing/2014/main" id="{41988F71-8D82-4374-963A-DE2A3F6D8710}"/>
              </a:ext>
            </a:extLst>
          </p:cNvPr>
          <p:cNvSpPr>
            <a:spLocks noChangeShapeType="1"/>
          </p:cNvSpPr>
          <p:nvPr/>
        </p:nvSpPr>
        <p:spPr bwMode="auto">
          <a:xfrm flipV="1">
            <a:off x="6346825" y="2322513"/>
            <a:ext cx="0" cy="1744662"/>
          </a:xfrm>
          <a:prstGeom prst="line">
            <a:avLst/>
          </a:prstGeom>
          <a:noFill/>
          <a:ln w="1905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48150" name="Object 22">
            <a:extLst>
              <a:ext uri="{FF2B5EF4-FFF2-40B4-BE49-F238E27FC236}">
                <a16:creationId xmlns:a16="http://schemas.microsoft.com/office/drawing/2014/main" id="{9FA2B771-FEE4-4661-B375-253984929DEE}"/>
              </a:ext>
            </a:extLst>
          </p:cNvPr>
          <p:cNvGraphicFramePr>
            <a:graphicFrameLocks noChangeAspect="1"/>
          </p:cNvGraphicFramePr>
          <p:nvPr/>
        </p:nvGraphicFramePr>
        <p:xfrm>
          <a:off x="6108700" y="2489200"/>
          <a:ext cx="192088" cy="360363"/>
        </p:xfrm>
        <a:graphic>
          <a:graphicData uri="http://schemas.openxmlformats.org/presentationml/2006/ole">
            <mc:AlternateContent xmlns:mc="http://schemas.openxmlformats.org/markup-compatibility/2006">
              <mc:Choice xmlns:v="urn:schemas-microsoft-com:vml" Requires="v">
                <p:oleObj spid="_x0000_s36944" name="Equation" r:id="rId5" imgW="0" imgH="76200" progId="Equation.DSMT4">
                  <p:embed/>
                </p:oleObj>
              </mc:Choice>
              <mc:Fallback>
                <p:oleObj name="Equation" r:id="rId5" imgW="0" imgH="76200" progId="Equation.DSMT4">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8700" y="2489200"/>
                        <a:ext cx="192088"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51" name="Object 23">
            <a:extLst>
              <a:ext uri="{FF2B5EF4-FFF2-40B4-BE49-F238E27FC236}">
                <a16:creationId xmlns:a16="http://schemas.microsoft.com/office/drawing/2014/main" id="{7FF2A61E-3DA8-42BF-9E4C-DF82DA3C5A41}"/>
              </a:ext>
            </a:extLst>
          </p:cNvPr>
          <p:cNvGraphicFramePr>
            <a:graphicFrameLocks noChangeAspect="1"/>
          </p:cNvGraphicFramePr>
          <p:nvPr/>
        </p:nvGraphicFramePr>
        <p:xfrm>
          <a:off x="6324600" y="3502025"/>
          <a:ext cx="334963" cy="436563"/>
        </p:xfrm>
        <a:graphic>
          <a:graphicData uri="http://schemas.openxmlformats.org/presentationml/2006/ole">
            <mc:AlternateContent xmlns:mc="http://schemas.openxmlformats.org/markup-compatibility/2006">
              <mc:Choice xmlns:v="urn:schemas-microsoft-com:vml" Requires="v">
                <p:oleObj spid="_x0000_s36945" name="Equation" r:id="rId7" imgW="25252" imgH="63588" progId="Equation.DSMT4">
                  <p:embed/>
                </p:oleObj>
              </mc:Choice>
              <mc:Fallback>
                <p:oleObj name="Equation" r:id="rId7" imgW="25252" imgH="63588" progId="Equation.DSMT4">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4600" y="3502025"/>
                        <a:ext cx="334963" cy="436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8152" name="Group 24">
            <a:extLst>
              <a:ext uri="{FF2B5EF4-FFF2-40B4-BE49-F238E27FC236}">
                <a16:creationId xmlns:a16="http://schemas.microsoft.com/office/drawing/2014/main" id="{39E0E16A-2E2E-44C1-91FA-5D5E59798262}"/>
              </a:ext>
            </a:extLst>
          </p:cNvPr>
          <p:cNvGrpSpPr>
            <a:grpSpLocks/>
          </p:cNvGrpSpPr>
          <p:nvPr/>
        </p:nvGrpSpPr>
        <p:grpSpPr bwMode="auto">
          <a:xfrm>
            <a:off x="5632450" y="2062163"/>
            <a:ext cx="2592388" cy="1038225"/>
            <a:chOff x="3379" y="2187"/>
            <a:chExt cx="1633" cy="654"/>
          </a:xfrm>
        </p:grpSpPr>
        <p:grpSp>
          <p:nvGrpSpPr>
            <p:cNvPr id="36928" name="Group 25">
              <a:extLst>
                <a:ext uri="{FF2B5EF4-FFF2-40B4-BE49-F238E27FC236}">
                  <a16:creationId xmlns:a16="http://schemas.microsoft.com/office/drawing/2014/main" id="{2EC41201-E5ED-456B-973E-31B4ABC7A116}"/>
                </a:ext>
              </a:extLst>
            </p:cNvPr>
            <p:cNvGrpSpPr>
              <a:grpSpLocks/>
            </p:cNvGrpSpPr>
            <p:nvPr/>
          </p:nvGrpSpPr>
          <p:grpSpPr bwMode="auto">
            <a:xfrm>
              <a:off x="3379" y="2478"/>
              <a:ext cx="454" cy="363"/>
              <a:chOff x="748" y="3022"/>
              <a:chExt cx="454" cy="363"/>
            </a:xfrm>
          </p:grpSpPr>
          <p:sp>
            <p:nvSpPr>
              <p:cNvPr id="36938" name="Line 26">
                <a:extLst>
                  <a:ext uri="{FF2B5EF4-FFF2-40B4-BE49-F238E27FC236}">
                    <a16:creationId xmlns:a16="http://schemas.microsoft.com/office/drawing/2014/main" id="{23C5A3D4-F82A-4401-B45D-47CBBF842BA4}"/>
                  </a:ext>
                </a:extLst>
              </p:cNvPr>
              <p:cNvSpPr>
                <a:spLocks noChangeShapeType="1"/>
              </p:cNvSpPr>
              <p:nvPr/>
            </p:nvSpPr>
            <p:spPr bwMode="auto">
              <a:xfrm>
                <a:off x="748" y="3022"/>
                <a:ext cx="454" cy="363"/>
              </a:xfrm>
              <a:prstGeom prst="line">
                <a:avLst/>
              </a:prstGeom>
              <a:noFill/>
              <a:ln w="38100">
                <a:solidFill>
                  <a:srgbClr val="99FF66"/>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9" name="Line 27">
                <a:extLst>
                  <a:ext uri="{FF2B5EF4-FFF2-40B4-BE49-F238E27FC236}">
                    <a16:creationId xmlns:a16="http://schemas.microsoft.com/office/drawing/2014/main" id="{C8905EFF-3877-4CFE-9646-43A5EBE96E78}"/>
                  </a:ext>
                </a:extLst>
              </p:cNvPr>
              <p:cNvSpPr>
                <a:spLocks noChangeShapeType="1"/>
              </p:cNvSpPr>
              <p:nvPr/>
            </p:nvSpPr>
            <p:spPr bwMode="auto">
              <a:xfrm>
                <a:off x="986" y="3210"/>
                <a:ext cx="136" cy="109"/>
              </a:xfrm>
              <a:prstGeom prst="line">
                <a:avLst/>
              </a:prstGeom>
              <a:noFill/>
              <a:ln w="38100">
                <a:solidFill>
                  <a:srgbClr val="99FF66"/>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6929" name="Group 28">
              <a:extLst>
                <a:ext uri="{FF2B5EF4-FFF2-40B4-BE49-F238E27FC236}">
                  <a16:creationId xmlns:a16="http://schemas.microsoft.com/office/drawing/2014/main" id="{9091245D-CED8-4B58-AC1E-5987C8E4D601}"/>
                </a:ext>
              </a:extLst>
            </p:cNvPr>
            <p:cNvGrpSpPr>
              <a:grpSpLocks/>
            </p:cNvGrpSpPr>
            <p:nvPr/>
          </p:nvGrpSpPr>
          <p:grpSpPr bwMode="auto">
            <a:xfrm>
              <a:off x="3651" y="2369"/>
              <a:ext cx="566" cy="453"/>
              <a:chOff x="748" y="3022"/>
              <a:chExt cx="454" cy="363"/>
            </a:xfrm>
          </p:grpSpPr>
          <p:sp>
            <p:nvSpPr>
              <p:cNvPr id="36936" name="Line 29">
                <a:extLst>
                  <a:ext uri="{FF2B5EF4-FFF2-40B4-BE49-F238E27FC236}">
                    <a16:creationId xmlns:a16="http://schemas.microsoft.com/office/drawing/2014/main" id="{981E8F79-0A0B-4709-B4C5-1F5B73BF81CB}"/>
                  </a:ext>
                </a:extLst>
              </p:cNvPr>
              <p:cNvSpPr>
                <a:spLocks noChangeShapeType="1"/>
              </p:cNvSpPr>
              <p:nvPr/>
            </p:nvSpPr>
            <p:spPr bwMode="auto">
              <a:xfrm>
                <a:off x="748" y="3022"/>
                <a:ext cx="454" cy="363"/>
              </a:xfrm>
              <a:prstGeom prst="line">
                <a:avLst/>
              </a:prstGeom>
              <a:noFill/>
              <a:ln w="38100">
                <a:solidFill>
                  <a:srgbClr val="99FF66"/>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7" name="Line 30">
                <a:extLst>
                  <a:ext uri="{FF2B5EF4-FFF2-40B4-BE49-F238E27FC236}">
                    <a16:creationId xmlns:a16="http://schemas.microsoft.com/office/drawing/2014/main" id="{4A082F6C-22E5-4F8D-A447-E7BF3789B902}"/>
                  </a:ext>
                </a:extLst>
              </p:cNvPr>
              <p:cNvSpPr>
                <a:spLocks noChangeShapeType="1"/>
              </p:cNvSpPr>
              <p:nvPr/>
            </p:nvSpPr>
            <p:spPr bwMode="auto">
              <a:xfrm>
                <a:off x="986" y="3210"/>
                <a:ext cx="136" cy="109"/>
              </a:xfrm>
              <a:prstGeom prst="line">
                <a:avLst/>
              </a:prstGeom>
              <a:noFill/>
              <a:ln w="38100">
                <a:solidFill>
                  <a:srgbClr val="99FF66"/>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6930" name="Group 31">
              <a:extLst>
                <a:ext uri="{FF2B5EF4-FFF2-40B4-BE49-F238E27FC236}">
                  <a16:creationId xmlns:a16="http://schemas.microsoft.com/office/drawing/2014/main" id="{5A558D7D-DDA7-4DD8-A6A4-C5E40F18667D}"/>
                </a:ext>
              </a:extLst>
            </p:cNvPr>
            <p:cNvGrpSpPr>
              <a:grpSpLocks/>
            </p:cNvGrpSpPr>
            <p:nvPr/>
          </p:nvGrpSpPr>
          <p:grpSpPr bwMode="auto">
            <a:xfrm>
              <a:off x="4195" y="2187"/>
              <a:ext cx="817" cy="653"/>
              <a:chOff x="748" y="3022"/>
              <a:chExt cx="454" cy="363"/>
            </a:xfrm>
          </p:grpSpPr>
          <p:sp>
            <p:nvSpPr>
              <p:cNvPr id="36934" name="Line 32">
                <a:extLst>
                  <a:ext uri="{FF2B5EF4-FFF2-40B4-BE49-F238E27FC236}">
                    <a16:creationId xmlns:a16="http://schemas.microsoft.com/office/drawing/2014/main" id="{5AD1C1D6-BE79-4D3C-9E83-CF93AD1554F9}"/>
                  </a:ext>
                </a:extLst>
              </p:cNvPr>
              <p:cNvSpPr>
                <a:spLocks noChangeShapeType="1"/>
              </p:cNvSpPr>
              <p:nvPr/>
            </p:nvSpPr>
            <p:spPr bwMode="auto">
              <a:xfrm>
                <a:off x="748" y="3022"/>
                <a:ext cx="454" cy="363"/>
              </a:xfrm>
              <a:prstGeom prst="line">
                <a:avLst/>
              </a:prstGeom>
              <a:noFill/>
              <a:ln w="38100">
                <a:solidFill>
                  <a:srgbClr val="99FF66"/>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5" name="Line 33">
                <a:extLst>
                  <a:ext uri="{FF2B5EF4-FFF2-40B4-BE49-F238E27FC236}">
                    <a16:creationId xmlns:a16="http://schemas.microsoft.com/office/drawing/2014/main" id="{8B0A27BD-5761-4CDE-93B4-EBD8EAB22D7C}"/>
                  </a:ext>
                </a:extLst>
              </p:cNvPr>
              <p:cNvSpPr>
                <a:spLocks noChangeShapeType="1"/>
              </p:cNvSpPr>
              <p:nvPr/>
            </p:nvSpPr>
            <p:spPr bwMode="auto">
              <a:xfrm>
                <a:off x="986" y="3210"/>
                <a:ext cx="136" cy="109"/>
              </a:xfrm>
              <a:prstGeom prst="line">
                <a:avLst/>
              </a:prstGeom>
              <a:noFill/>
              <a:ln w="38100">
                <a:solidFill>
                  <a:srgbClr val="99FF66"/>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6931" name="Group 34">
              <a:extLst>
                <a:ext uri="{FF2B5EF4-FFF2-40B4-BE49-F238E27FC236}">
                  <a16:creationId xmlns:a16="http://schemas.microsoft.com/office/drawing/2014/main" id="{D1D36867-9840-44FA-BC25-BA7422D99AEF}"/>
                </a:ext>
              </a:extLst>
            </p:cNvPr>
            <p:cNvGrpSpPr>
              <a:grpSpLocks/>
            </p:cNvGrpSpPr>
            <p:nvPr/>
          </p:nvGrpSpPr>
          <p:grpSpPr bwMode="auto">
            <a:xfrm>
              <a:off x="3878" y="2251"/>
              <a:ext cx="726" cy="575"/>
              <a:chOff x="748" y="3022"/>
              <a:chExt cx="454" cy="363"/>
            </a:xfrm>
          </p:grpSpPr>
          <p:sp>
            <p:nvSpPr>
              <p:cNvPr id="36932" name="Line 35">
                <a:extLst>
                  <a:ext uri="{FF2B5EF4-FFF2-40B4-BE49-F238E27FC236}">
                    <a16:creationId xmlns:a16="http://schemas.microsoft.com/office/drawing/2014/main" id="{A1817F1F-D742-48FA-90B3-35964EDE8C24}"/>
                  </a:ext>
                </a:extLst>
              </p:cNvPr>
              <p:cNvSpPr>
                <a:spLocks noChangeShapeType="1"/>
              </p:cNvSpPr>
              <p:nvPr/>
            </p:nvSpPr>
            <p:spPr bwMode="auto">
              <a:xfrm>
                <a:off x="748" y="3022"/>
                <a:ext cx="454" cy="363"/>
              </a:xfrm>
              <a:prstGeom prst="line">
                <a:avLst/>
              </a:prstGeom>
              <a:noFill/>
              <a:ln w="38100">
                <a:solidFill>
                  <a:srgbClr val="99FF66"/>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3" name="Line 36">
                <a:extLst>
                  <a:ext uri="{FF2B5EF4-FFF2-40B4-BE49-F238E27FC236}">
                    <a16:creationId xmlns:a16="http://schemas.microsoft.com/office/drawing/2014/main" id="{7A60D2AB-2671-41E0-B376-2FD74C660C45}"/>
                  </a:ext>
                </a:extLst>
              </p:cNvPr>
              <p:cNvSpPr>
                <a:spLocks noChangeShapeType="1"/>
              </p:cNvSpPr>
              <p:nvPr/>
            </p:nvSpPr>
            <p:spPr bwMode="auto">
              <a:xfrm>
                <a:off x="986" y="3210"/>
                <a:ext cx="136" cy="109"/>
              </a:xfrm>
              <a:prstGeom prst="line">
                <a:avLst/>
              </a:prstGeom>
              <a:noFill/>
              <a:ln w="38100">
                <a:solidFill>
                  <a:srgbClr val="99FF66"/>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48165" name="Text Box 37">
            <a:extLst>
              <a:ext uri="{FF2B5EF4-FFF2-40B4-BE49-F238E27FC236}">
                <a16:creationId xmlns:a16="http://schemas.microsoft.com/office/drawing/2014/main" id="{6F9DC07C-BB9B-4774-B78C-7BA9292AE593}"/>
              </a:ext>
            </a:extLst>
          </p:cNvPr>
          <p:cNvSpPr txBox="1">
            <a:spLocks noChangeArrowheads="1"/>
          </p:cNvSpPr>
          <p:nvPr/>
        </p:nvSpPr>
        <p:spPr bwMode="auto">
          <a:xfrm>
            <a:off x="5756275" y="2713038"/>
            <a:ext cx="3603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i="1">
                <a:latin typeface="Times New Roman" panose="02020603050405020304" pitchFamily="18" charset="0"/>
              </a:rPr>
              <a:t>A</a:t>
            </a:r>
          </a:p>
        </p:txBody>
      </p:sp>
      <p:sp>
        <p:nvSpPr>
          <p:cNvPr id="48166" name="Line 38">
            <a:extLst>
              <a:ext uri="{FF2B5EF4-FFF2-40B4-BE49-F238E27FC236}">
                <a16:creationId xmlns:a16="http://schemas.microsoft.com/office/drawing/2014/main" id="{E21D9D92-61EE-435B-B9A1-747A89863E54}"/>
              </a:ext>
            </a:extLst>
          </p:cNvPr>
          <p:cNvSpPr>
            <a:spLocks noChangeShapeType="1"/>
          </p:cNvSpPr>
          <p:nvPr/>
        </p:nvSpPr>
        <p:spPr bwMode="auto">
          <a:xfrm flipV="1">
            <a:off x="8250238" y="2781300"/>
            <a:ext cx="260350" cy="323850"/>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67" name="Line 39">
            <a:extLst>
              <a:ext uri="{FF2B5EF4-FFF2-40B4-BE49-F238E27FC236}">
                <a16:creationId xmlns:a16="http://schemas.microsoft.com/office/drawing/2014/main" id="{84AD9ED4-C8A9-4CBB-8427-0A154F2979FA}"/>
              </a:ext>
            </a:extLst>
          </p:cNvPr>
          <p:cNvSpPr>
            <a:spLocks noChangeShapeType="1"/>
          </p:cNvSpPr>
          <p:nvPr/>
        </p:nvSpPr>
        <p:spPr bwMode="auto">
          <a:xfrm flipV="1">
            <a:off x="7112000" y="1917700"/>
            <a:ext cx="250825" cy="300038"/>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68" name="Line 40">
            <a:extLst>
              <a:ext uri="{FF2B5EF4-FFF2-40B4-BE49-F238E27FC236}">
                <a16:creationId xmlns:a16="http://schemas.microsoft.com/office/drawing/2014/main" id="{D49D9E7A-2B42-4DFA-81E7-82659C9CBBBC}"/>
              </a:ext>
            </a:extLst>
          </p:cNvPr>
          <p:cNvSpPr>
            <a:spLocks noChangeShapeType="1"/>
          </p:cNvSpPr>
          <p:nvPr/>
        </p:nvSpPr>
        <p:spPr bwMode="auto">
          <a:xfrm flipH="1" flipV="1">
            <a:off x="7235825" y="2071688"/>
            <a:ext cx="1103313" cy="920750"/>
          </a:xfrm>
          <a:prstGeom prst="line">
            <a:avLst/>
          </a:prstGeom>
          <a:noFill/>
          <a:ln w="19050">
            <a:solidFill>
              <a:srgbClr val="FF66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69" name="Line 41">
            <a:extLst>
              <a:ext uri="{FF2B5EF4-FFF2-40B4-BE49-F238E27FC236}">
                <a16:creationId xmlns:a16="http://schemas.microsoft.com/office/drawing/2014/main" id="{D65DE39C-2F57-4793-8B81-77374F47986E}"/>
              </a:ext>
            </a:extLst>
          </p:cNvPr>
          <p:cNvSpPr>
            <a:spLocks noChangeShapeType="1"/>
          </p:cNvSpPr>
          <p:nvPr/>
        </p:nvSpPr>
        <p:spPr bwMode="auto">
          <a:xfrm flipH="1">
            <a:off x="5292725" y="3111500"/>
            <a:ext cx="1060450" cy="706438"/>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70" name="Line 42">
            <a:extLst>
              <a:ext uri="{FF2B5EF4-FFF2-40B4-BE49-F238E27FC236}">
                <a16:creationId xmlns:a16="http://schemas.microsoft.com/office/drawing/2014/main" id="{D9A87B29-860B-4237-84A9-A8F078413187}"/>
              </a:ext>
            </a:extLst>
          </p:cNvPr>
          <p:cNvSpPr>
            <a:spLocks noChangeShapeType="1"/>
          </p:cNvSpPr>
          <p:nvPr/>
        </p:nvSpPr>
        <p:spPr bwMode="auto">
          <a:xfrm flipH="1" flipV="1">
            <a:off x="5449888" y="3730625"/>
            <a:ext cx="274637" cy="457200"/>
          </a:xfrm>
          <a:prstGeom prst="line">
            <a:avLst/>
          </a:prstGeom>
          <a:noFill/>
          <a:ln w="19050">
            <a:solidFill>
              <a:srgbClr val="FF66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71" name="Line 43">
            <a:extLst>
              <a:ext uri="{FF2B5EF4-FFF2-40B4-BE49-F238E27FC236}">
                <a16:creationId xmlns:a16="http://schemas.microsoft.com/office/drawing/2014/main" id="{A4EA25D3-7F3A-42E8-A0E9-51941C2D91E9}"/>
              </a:ext>
            </a:extLst>
          </p:cNvPr>
          <p:cNvSpPr>
            <a:spLocks noChangeShapeType="1"/>
          </p:cNvSpPr>
          <p:nvPr/>
        </p:nvSpPr>
        <p:spPr bwMode="auto">
          <a:xfrm rot="-230762">
            <a:off x="5886450" y="4362450"/>
            <a:ext cx="134938" cy="271463"/>
          </a:xfrm>
          <a:prstGeom prst="line">
            <a:avLst/>
          </a:prstGeom>
          <a:noFill/>
          <a:ln w="19050">
            <a:solidFill>
              <a:srgbClr val="FF66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72" name="Text Box 44">
            <a:extLst>
              <a:ext uri="{FF2B5EF4-FFF2-40B4-BE49-F238E27FC236}">
                <a16:creationId xmlns:a16="http://schemas.microsoft.com/office/drawing/2014/main" id="{18020117-27C7-4819-9E8E-C651D54B189F}"/>
              </a:ext>
            </a:extLst>
          </p:cNvPr>
          <p:cNvSpPr txBox="1">
            <a:spLocks noChangeArrowheads="1"/>
          </p:cNvSpPr>
          <p:nvPr/>
        </p:nvSpPr>
        <p:spPr bwMode="auto">
          <a:xfrm>
            <a:off x="1116013" y="1584325"/>
            <a:ext cx="37623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a:solidFill>
                  <a:srgbClr val="00FFFF"/>
                </a:solidFill>
                <a:latin typeface="Times New Roman" panose="02020603050405020304" pitchFamily="18" charset="0"/>
                <a:ea typeface="仿宋_GB2312" pitchFamily="49" charset="-122"/>
              </a:rPr>
              <a:t>由几何关系知：</a:t>
            </a:r>
          </a:p>
        </p:txBody>
      </p:sp>
      <p:grpSp>
        <p:nvGrpSpPr>
          <p:cNvPr id="48173" name="Group 45">
            <a:extLst>
              <a:ext uri="{FF2B5EF4-FFF2-40B4-BE49-F238E27FC236}">
                <a16:creationId xmlns:a16="http://schemas.microsoft.com/office/drawing/2014/main" id="{5D5D29E9-AE3C-4440-AB94-C3852FF7A69E}"/>
              </a:ext>
            </a:extLst>
          </p:cNvPr>
          <p:cNvGrpSpPr>
            <a:grpSpLocks/>
          </p:cNvGrpSpPr>
          <p:nvPr/>
        </p:nvGrpSpPr>
        <p:grpSpPr bwMode="auto">
          <a:xfrm>
            <a:off x="6781800" y="3267075"/>
            <a:ext cx="1573213" cy="1108075"/>
            <a:chOff x="4272" y="1535"/>
            <a:chExt cx="991" cy="698"/>
          </a:xfrm>
        </p:grpSpPr>
        <p:sp>
          <p:nvSpPr>
            <p:cNvPr id="36925" name="Text Box 46">
              <a:extLst>
                <a:ext uri="{FF2B5EF4-FFF2-40B4-BE49-F238E27FC236}">
                  <a16:creationId xmlns:a16="http://schemas.microsoft.com/office/drawing/2014/main" id="{9FC85F44-0369-48C6-A7A7-B858FAA58D77}"/>
                </a:ext>
              </a:extLst>
            </p:cNvPr>
            <p:cNvSpPr txBox="1">
              <a:spLocks noChangeArrowheads="1"/>
            </p:cNvSpPr>
            <p:nvPr/>
          </p:nvSpPr>
          <p:spPr bwMode="auto">
            <a:xfrm>
              <a:off x="4272" y="1945"/>
              <a:ext cx="31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i="1">
                  <a:latin typeface="Times New Roman" panose="02020603050405020304" pitchFamily="18" charset="0"/>
                </a:rPr>
                <a:t>D</a:t>
              </a:r>
            </a:p>
          </p:txBody>
        </p:sp>
        <p:sp>
          <p:nvSpPr>
            <p:cNvPr id="36926" name="Text Box 47">
              <a:extLst>
                <a:ext uri="{FF2B5EF4-FFF2-40B4-BE49-F238E27FC236}">
                  <a16:creationId xmlns:a16="http://schemas.microsoft.com/office/drawing/2014/main" id="{9AD430D2-A2E4-43C2-8923-92B7A3FC9946}"/>
                </a:ext>
              </a:extLst>
            </p:cNvPr>
            <p:cNvSpPr txBox="1">
              <a:spLocks noChangeArrowheads="1"/>
            </p:cNvSpPr>
            <p:nvPr/>
          </p:nvSpPr>
          <p:spPr bwMode="auto">
            <a:xfrm>
              <a:off x="4625" y="1727"/>
              <a:ext cx="31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i="1">
                  <a:latin typeface="Times New Roman" panose="02020603050405020304" pitchFamily="18" charset="0"/>
                </a:rPr>
                <a:t>E</a:t>
              </a:r>
            </a:p>
          </p:txBody>
        </p:sp>
        <p:sp>
          <p:nvSpPr>
            <p:cNvPr id="36927" name="Text Box 48">
              <a:extLst>
                <a:ext uri="{FF2B5EF4-FFF2-40B4-BE49-F238E27FC236}">
                  <a16:creationId xmlns:a16="http://schemas.microsoft.com/office/drawing/2014/main" id="{5A12AC8B-F485-44BB-8642-09A2CF376E56}"/>
                </a:ext>
              </a:extLst>
            </p:cNvPr>
            <p:cNvSpPr txBox="1">
              <a:spLocks noChangeArrowheads="1"/>
            </p:cNvSpPr>
            <p:nvPr/>
          </p:nvSpPr>
          <p:spPr bwMode="auto">
            <a:xfrm>
              <a:off x="4944" y="1535"/>
              <a:ext cx="31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i="1">
                  <a:latin typeface="Times New Roman" panose="02020603050405020304" pitchFamily="18" charset="0"/>
                </a:rPr>
                <a:t>F</a:t>
              </a:r>
            </a:p>
          </p:txBody>
        </p:sp>
      </p:grpSp>
      <p:sp>
        <p:nvSpPr>
          <p:cNvPr id="48177" name="Rectangle 49">
            <a:extLst>
              <a:ext uri="{FF2B5EF4-FFF2-40B4-BE49-F238E27FC236}">
                <a16:creationId xmlns:a16="http://schemas.microsoft.com/office/drawing/2014/main" id="{00D8CBED-CDD9-42E2-A602-5EBCAF1DDA6E}"/>
              </a:ext>
            </a:extLst>
          </p:cNvPr>
          <p:cNvSpPr>
            <a:spLocks noChangeArrowheads="1"/>
          </p:cNvSpPr>
          <p:nvPr/>
        </p:nvSpPr>
        <p:spPr bwMode="auto">
          <a:xfrm>
            <a:off x="4876800" y="2352675"/>
            <a:ext cx="455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FF66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i="1">
                <a:latin typeface="Times New Roman" panose="02020603050405020304" pitchFamily="18" charset="0"/>
              </a:rPr>
              <a:t>u</a:t>
            </a:r>
            <a:r>
              <a:rPr kumimoji="1" lang="en-US" altLang="zh-CN" baseline="-25000">
                <a:latin typeface="Times New Roman" panose="02020603050405020304" pitchFamily="18" charset="0"/>
              </a:rPr>
              <a:t>1</a:t>
            </a:r>
          </a:p>
        </p:txBody>
      </p:sp>
      <p:sp>
        <p:nvSpPr>
          <p:cNvPr id="48178" name="Rectangle 50">
            <a:extLst>
              <a:ext uri="{FF2B5EF4-FFF2-40B4-BE49-F238E27FC236}">
                <a16:creationId xmlns:a16="http://schemas.microsoft.com/office/drawing/2014/main" id="{AD9E5E6A-0CF0-478E-8BA8-1DFE4E429ADD}"/>
              </a:ext>
            </a:extLst>
          </p:cNvPr>
          <p:cNvSpPr>
            <a:spLocks noChangeArrowheads="1"/>
          </p:cNvSpPr>
          <p:nvPr/>
        </p:nvSpPr>
        <p:spPr bwMode="auto">
          <a:xfrm>
            <a:off x="4876800" y="3267075"/>
            <a:ext cx="455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FF66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i="1">
                <a:latin typeface="Times New Roman" panose="02020603050405020304" pitchFamily="18" charset="0"/>
              </a:rPr>
              <a:t>u</a:t>
            </a:r>
            <a:r>
              <a:rPr kumimoji="1" lang="en-US" altLang="zh-CN" baseline="-25000">
                <a:latin typeface="Times New Roman" panose="02020603050405020304" pitchFamily="18" charset="0"/>
              </a:rPr>
              <a:t>2</a:t>
            </a:r>
          </a:p>
        </p:txBody>
      </p:sp>
      <p:sp>
        <p:nvSpPr>
          <p:cNvPr id="48179" name="Rectangle 51">
            <a:extLst>
              <a:ext uri="{FF2B5EF4-FFF2-40B4-BE49-F238E27FC236}">
                <a16:creationId xmlns:a16="http://schemas.microsoft.com/office/drawing/2014/main" id="{C23CD993-EE34-4AC3-A395-BC6F7C0FEE1A}"/>
              </a:ext>
            </a:extLst>
          </p:cNvPr>
          <p:cNvSpPr>
            <a:spLocks noChangeArrowheads="1"/>
          </p:cNvSpPr>
          <p:nvPr/>
        </p:nvSpPr>
        <p:spPr bwMode="auto">
          <a:xfrm>
            <a:off x="4932363" y="3971925"/>
            <a:ext cx="1500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FF66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i="1">
                <a:latin typeface="Times New Roman" panose="02020603050405020304" pitchFamily="18" charset="0"/>
              </a:rPr>
              <a:t>u</a:t>
            </a:r>
            <a:r>
              <a:rPr kumimoji="1" lang="en-US" altLang="zh-CN" baseline="-25000">
                <a:latin typeface="Times New Roman" panose="02020603050405020304" pitchFamily="18" charset="0"/>
              </a:rPr>
              <a:t>2</a:t>
            </a:r>
            <a:r>
              <a:rPr kumimoji="1" lang="en-US" altLang="zh-CN" sz="2000">
                <a:latin typeface="Times New Roman" panose="02020603050405020304" pitchFamily="18" charset="0"/>
              </a:rPr>
              <a:t>△</a:t>
            </a:r>
            <a:r>
              <a:rPr kumimoji="1" lang="en-US" altLang="zh-CN" i="1">
                <a:latin typeface="Times New Roman" panose="02020603050405020304" pitchFamily="18" charset="0"/>
              </a:rPr>
              <a:t>t</a:t>
            </a:r>
          </a:p>
        </p:txBody>
      </p:sp>
      <p:sp>
        <p:nvSpPr>
          <p:cNvPr id="48180" name="Rectangle 52">
            <a:extLst>
              <a:ext uri="{FF2B5EF4-FFF2-40B4-BE49-F238E27FC236}">
                <a16:creationId xmlns:a16="http://schemas.microsoft.com/office/drawing/2014/main" id="{1EC770B7-EAC5-4715-BA3C-FF0EDA8314E2}"/>
              </a:ext>
            </a:extLst>
          </p:cNvPr>
          <p:cNvSpPr>
            <a:spLocks noChangeArrowheads="1"/>
          </p:cNvSpPr>
          <p:nvPr/>
        </p:nvSpPr>
        <p:spPr bwMode="auto">
          <a:xfrm rot="2212148">
            <a:off x="7164388" y="2128838"/>
            <a:ext cx="1500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FF66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i="1">
                <a:latin typeface="Times New Roman" panose="02020603050405020304" pitchFamily="18" charset="0"/>
              </a:rPr>
              <a:t>d </a:t>
            </a:r>
            <a:r>
              <a:rPr kumimoji="1" lang="en-US" altLang="zh-CN" sz="2000" i="1">
                <a:latin typeface="Times New Roman" panose="02020603050405020304" pitchFamily="18" charset="0"/>
              </a:rPr>
              <a:t>= </a:t>
            </a:r>
            <a:r>
              <a:rPr kumimoji="1" lang="en-US" altLang="zh-CN" i="1">
                <a:latin typeface="Times New Roman" panose="02020603050405020304" pitchFamily="18" charset="0"/>
              </a:rPr>
              <a:t>u</a:t>
            </a:r>
            <a:r>
              <a:rPr kumimoji="1" lang="en-US" altLang="zh-CN" baseline="-25000">
                <a:latin typeface="Times New Roman" panose="02020603050405020304" pitchFamily="18" charset="0"/>
              </a:rPr>
              <a:t>1</a:t>
            </a:r>
            <a:r>
              <a:rPr kumimoji="1" lang="en-US" altLang="zh-CN" sz="2000">
                <a:latin typeface="Times New Roman" panose="02020603050405020304" pitchFamily="18" charset="0"/>
              </a:rPr>
              <a:t>△</a:t>
            </a:r>
            <a:r>
              <a:rPr kumimoji="1" lang="en-US" altLang="zh-CN" i="1">
                <a:latin typeface="Times New Roman" panose="02020603050405020304" pitchFamily="18" charset="0"/>
              </a:rPr>
              <a:t>t</a:t>
            </a:r>
          </a:p>
        </p:txBody>
      </p:sp>
      <p:grpSp>
        <p:nvGrpSpPr>
          <p:cNvPr id="48181" name="Group 53">
            <a:extLst>
              <a:ext uri="{FF2B5EF4-FFF2-40B4-BE49-F238E27FC236}">
                <a16:creationId xmlns:a16="http://schemas.microsoft.com/office/drawing/2014/main" id="{CBCA6935-15EF-4FE7-8AAE-03B090D729D2}"/>
              </a:ext>
            </a:extLst>
          </p:cNvPr>
          <p:cNvGrpSpPr>
            <a:grpSpLocks/>
          </p:cNvGrpSpPr>
          <p:nvPr/>
        </p:nvGrpSpPr>
        <p:grpSpPr bwMode="auto">
          <a:xfrm>
            <a:off x="7956550" y="4721225"/>
            <a:ext cx="431800" cy="292100"/>
            <a:chOff x="5012" y="3612"/>
            <a:chExt cx="272" cy="184"/>
          </a:xfrm>
        </p:grpSpPr>
        <p:grpSp>
          <p:nvGrpSpPr>
            <p:cNvPr id="36919" name="Group 54">
              <a:extLst>
                <a:ext uri="{FF2B5EF4-FFF2-40B4-BE49-F238E27FC236}">
                  <a16:creationId xmlns:a16="http://schemas.microsoft.com/office/drawing/2014/main" id="{8296F2AE-9EC4-4020-8B2B-528AD90A11F5}"/>
                </a:ext>
              </a:extLst>
            </p:cNvPr>
            <p:cNvGrpSpPr>
              <a:grpSpLocks/>
            </p:cNvGrpSpPr>
            <p:nvPr/>
          </p:nvGrpSpPr>
          <p:grpSpPr bwMode="auto">
            <a:xfrm>
              <a:off x="5030" y="3621"/>
              <a:ext cx="248" cy="175"/>
              <a:chOff x="4958" y="1120"/>
              <a:chExt cx="248" cy="175"/>
            </a:xfrm>
          </p:grpSpPr>
          <p:sp>
            <p:nvSpPr>
              <p:cNvPr id="36921" name="AutoShape 55">
                <a:hlinkClick r:id="rId9" action="ppaction://hlinkfile"/>
                <a:extLst>
                  <a:ext uri="{FF2B5EF4-FFF2-40B4-BE49-F238E27FC236}">
                    <a16:creationId xmlns:a16="http://schemas.microsoft.com/office/drawing/2014/main" id="{C6F1B50A-3565-4D12-BB7A-5888C1F535AA}"/>
                  </a:ext>
                </a:extLst>
              </p:cNvPr>
              <p:cNvSpPr>
                <a:spLocks noChangeArrowheads="1"/>
              </p:cNvSpPr>
              <p:nvPr/>
            </p:nvSpPr>
            <p:spPr bwMode="auto">
              <a:xfrm>
                <a:off x="4958" y="1120"/>
                <a:ext cx="248" cy="175"/>
              </a:xfrm>
              <a:prstGeom prst="roundRect">
                <a:avLst>
                  <a:gd name="adj" fmla="val 19116"/>
                </a:avLst>
              </a:prstGeom>
              <a:solidFill>
                <a:srgbClr val="33CCCC">
                  <a:alpha val="39999"/>
                </a:srgbClr>
              </a:solidFill>
              <a:ln w="9525">
                <a:solidFill>
                  <a:srgbClr val="0066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922" name="AutoShape 56">
                <a:extLst>
                  <a:ext uri="{FF2B5EF4-FFF2-40B4-BE49-F238E27FC236}">
                    <a16:creationId xmlns:a16="http://schemas.microsoft.com/office/drawing/2014/main" id="{D3D14BDD-E67D-4C10-A3E0-4D2A62EC00EF}"/>
                  </a:ext>
                </a:extLst>
              </p:cNvPr>
              <p:cNvSpPr>
                <a:spLocks noChangeArrowheads="1"/>
              </p:cNvSpPr>
              <p:nvPr/>
            </p:nvSpPr>
            <p:spPr bwMode="auto">
              <a:xfrm>
                <a:off x="4991" y="1154"/>
                <a:ext cx="179" cy="104"/>
              </a:xfrm>
              <a:prstGeom prst="roundRect">
                <a:avLst>
                  <a:gd name="adj" fmla="val 22079"/>
                </a:avLst>
              </a:prstGeom>
              <a:solidFill>
                <a:srgbClr val="33CCCC">
                  <a:alpha val="50195"/>
                </a:srgbClr>
              </a:solidFill>
              <a:ln w="3175">
                <a:solidFill>
                  <a:srgbClr val="0066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923" name="AutoShape 57">
                <a:extLst>
                  <a:ext uri="{FF2B5EF4-FFF2-40B4-BE49-F238E27FC236}">
                    <a16:creationId xmlns:a16="http://schemas.microsoft.com/office/drawing/2014/main" id="{42E20DF8-232E-4D4F-A109-87F13E7F8E1D}"/>
                  </a:ext>
                </a:extLst>
              </p:cNvPr>
              <p:cNvSpPr>
                <a:spLocks noChangeArrowheads="1"/>
              </p:cNvSpPr>
              <p:nvPr/>
            </p:nvSpPr>
            <p:spPr bwMode="auto">
              <a:xfrm rot="5400000">
                <a:off x="5054" y="1174"/>
                <a:ext cx="66" cy="66"/>
              </a:xfrm>
              <a:prstGeom prst="triangle">
                <a:avLst>
                  <a:gd name="adj" fmla="val 50000"/>
                </a:avLst>
              </a:prstGeom>
              <a:solidFill>
                <a:srgbClr val="006666"/>
              </a:solidFill>
              <a:ln w="9525">
                <a:solidFill>
                  <a:srgbClr val="0066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924" name="Line 58">
                <a:extLst>
                  <a:ext uri="{FF2B5EF4-FFF2-40B4-BE49-F238E27FC236}">
                    <a16:creationId xmlns:a16="http://schemas.microsoft.com/office/drawing/2014/main" id="{C6F8BD05-CDAC-4FD5-9CEF-F199AAF1FCB9}"/>
                  </a:ext>
                </a:extLst>
              </p:cNvPr>
              <p:cNvSpPr>
                <a:spLocks noChangeShapeType="1"/>
              </p:cNvSpPr>
              <p:nvPr/>
            </p:nvSpPr>
            <p:spPr bwMode="auto">
              <a:xfrm>
                <a:off x="4985" y="1177"/>
                <a:ext cx="0" cy="0"/>
              </a:xfrm>
              <a:prstGeom prst="line">
                <a:avLst/>
              </a:prstGeom>
              <a:noFill/>
              <a:ln w="9525">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6920" name="Rectangle 59">
              <a:hlinkClick r:id="rId10" action="ppaction://hlinkfile" tooltip="点击播放动画"/>
              <a:extLst>
                <a:ext uri="{FF2B5EF4-FFF2-40B4-BE49-F238E27FC236}">
                  <a16:creationId xmlns:a16="http://schemas.microsoft.com/office/drawing/2014/main" id="{283866DF-F4A3-445A-B9BF-2BCB3B355ED0}"/>
                </a:ext>
              </a:extLst>
            </p:cNvPr>
            <p:cNvSpPr>
              <a:spLocks noChangeArrowheads="1"/>
            </p:cNvSpPr>
            <p:nvPr/>
          </p:nvSpPr>
          <p:spPr bwMode="auto">
            <a:xfrm>
              <a:off x="5012" y="3612"/>
              <a:ext cx="272" cy="181"/>
            </a:xfrm>
            <a:prstGeom prst="rect">
              <a:avLst/>
            </a:prstGeom>
            <a:solidFill>
              <a:srgbClr val="00CC9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48188" name="Arc 60">
            <a:extLst>
              <a:ext uri="{FF2B5EF4-FFF2-40B4-BE49-F238E27FC236}">
                <a16:creationId xmlns:a16="http://schemas.microsoft.com/office/drawing/2014/main" id="{067FDD00-737D-4BAF-9013-51672C52D7E9}"/>
              </a:ext>
            </a:extLst>
          </p:cNvPr>
          <p:cNvSpPr>
            <a:spLocks/>
          </p:cNvSpPr>
          <p:nvPr/>
        </p:nvSpPr>
        <p:spPr bwMode="auto">
          <a:xfrm flipH="1">
            <a:off x="6162675" y="2857500"/>
            <a:ext cx="195263" cy="323850"/>
          </a:xfrm>
          <a:custGeom>
            <a:avLst/>
            <a:gdLst>
              <a:gd name="T0" fmla="*/ 0 w 13673"/>
              <a:gd name="T1" fmla="*/ 0 h 21600"/>
              <a:gd name="T2" fmla="*/ 2147483646 w 13673"/>
              <a:gd name="T3" fmla="*/ 2147483646 h 21600"/>
              <a:gd name="T4" fmla="*/ 2147483646 w 13673"/>
              <a:gd name="T5" fmla="*/ 2147483646 h 21600"/>
              <a:gd name="T6" fmla="*/ 0 60000 65536"/>
              <a:gd name="T7" fmla="*/ 0 60000 65536"/>
              <a:gd name="T8" fmla="*/ 0 60000 65536"/>
            </a:gdLst>
            <a:ahLst/>
            <a:cxnLst>
              <a:cxn ang="T6">
                <a:pos x="T0" y="T1"/>
              </a:cxn>
              <a:cxn ang="T7">
                <a:pos x="T2" y="T3"/>
              </a:cxn>
              <a:cxn ang="T8">
                <a:pos x="T4" y="T5"/>
              </a:cxn>
            </a:cxnLst>
            <a:rect l="0" t="0" r="r" b="b"/>
            <a:pathLst>
              <a:path w="13673" h="21600" fill="none" extrusionOk="0">
                <a:moveTo>
                  <a:pt x="0" y="0"/>
                </a:moveTo>
                <a:cubicBezTo>
                  <a:pt x="12" y="0"/>
                  <a:pt x="24" y="-1"/>
                  <a:pt x="37" y="0"/>
                </a:cubicBezTo>
                <a:cubicBezTo>
                  <a:pt x="5004" y="0"/>
                  <a:pt x="9820" y="1712"/>
                  <a:pt x="13672" y="4848"/>
                </a:cubicBezTo>
              </a:path>
              <a:path w="13673" h="21600" stroke="0" extrusionOk="0">
                <a:moveTo>
                  <a:pt x="0" y="0"/>
                </a:moveTo>
                <a:cubicBezTo>
                  <a:pt x="12" y="0"/>
                  <a:pt x="24" y="-1"/>
                  <a:pt x="37" y="0"/>
                </a:cubicBezTo>
                <a:cubicBezTo>
                  <a:pt x="5004" y="0"/>
                  <a:pt x="9820" y="1712"/>
                  <a:pt x="13672" y="4848"/>
                </a:cubicBezTo>
                <a:lnTo>
                  <a:pt x="37" y="21600"/>
                </a:lnTo>
                <a:lnTo>
                  <a:pt x="0" y="0"/>
                </a:lnTo>
                <a:close/>
              </a:path>
            </a:pathLst>
          </a:custGeom>
          <a:noFill/>
          <a:ln w="22225">
            <a:solidFill>
              <a:srgbClr val="00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89" name="Arc 61">
            <a:extLst>
              <a:ext uri="{FF2B5EF4-FFF2-40B4-BE49-F238E27FC236}">
                <a16:creationId xmlns:a16="http://schemas.microsoft.com/office/drawing/2014/main" id="{3B0FF932-2A25-4FF7-A862-7C5EC4896C56}"/>
              </a:ext>
            </a:extLst>
          </p:cNvPr>
          <p:cNvSpPr>
            <a:spLocks/>
          </p:cNvSpPr>
          <p:nvPr/>
        </p:nvSpPr>
        <p:spPr bwMode="auto">
          <a:xfrm rot="10460764" flipH="1">
            <a:off x="6313488" y="3197225"/>
            <a:ext cx="195262" cy="323850"/>
          </a:xfrm>
          <a:custGeom>
            <a:avLst/>
            <a:gdLst>
              <a:gd name="T0" fmla="*/ 0 w 13673"/>
              <a:gd name="T1" fmla="*/ 0 h 21600"/>
              <a:gd name="T2" fmla="*/ 2147483646 w 13673"/>
              <a:gd name="T3" fmla="*/ 2147483646 h 21600"/>
              <a:gd name="T4" fmla="*/ 2147483646 w 13673"/>
              <a:gd name="T5" fmla="*/ 2147483646 h 21600"/>
              <a:gd name="T6" fmla="*/ 0 60000 65536"/>
              <a:gd name="T7" fmla="*/ 0 60000 65536"/>
              <a:gd name="T8" fmla="*/ 0 60000 65536"/>
            </a:gdLst>
            <a:ahLst/>
            <a:cxnLst>
              <a:cxn ang="T6">
                <a:pos x="T0" y="T1"/>
              </a:cxn>
              <a:cxn ang="T7">
                <a:pos x="T2" y="T3"/>
              </a:cxn>
              <a:cxn ang="T8">
                <a:pos x="T4" y="T5"/>
              </a:cxn>
            </a:cxnLst>
            <a:rect l="0" t="0" r="r" b="b"/>
            <a:pathLst>
              <a:path w="13673" h="21600" fill="none" extrusionOk="0">
                <a:moveTo>
                  <a:pt x="0" y="0"/>
                </a:moveTo>
                <a:cubicBezTo>
                  <a:pt x="12" y="0"/>
                  <a:pt x="24" y="-1"/>
                  <a:pt x="37" y="0"/>
                </a:cubicBezTo>
                <a:cubicBezTo>
                  <a:pt x="5004" y="0"/>
                  <a:pt x="9820" y="1712"/>
                  <a:pt x="13672" y="4848"/>
                </a:cubicBezTo>
              </a:path>
              <a:path w="13673" h="21600" stroke="0" extrusionOk="0">
                <a:moveTo>
                  <a:pt x="0" y="0"/>
                </a:moveTo>
                <a:cubicBezTo>
                  <a:pt x="12" y="0"/>
                  <a:pt x="24" y="-1"/>
                  <a:pt x="37" y="0"/>
                </a:cubicBezTo>
                <a:cubicBezTo>
                  <a:pt x="5004" y="0"/>
                  <a:pt x="9820" y="1712"/>
                  <a:pt x="13672" y="4848"/>
                </a:cubicBezTo>
                <a:lnTo>
                  <a:pt x="37" y="21600"/>
                </a:lnTo>
                <a:lnTo>
                  <a:pt x="0" y="0"/>
                </a:lnTo>
                <a:close/>
              </a:path>
            </a:pathLst>
          </a:custGeom>
          <a:noFill/>
          <a:ln w="22225">
            <a:solidFill>
              <a:srgbClr val="00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90" name="Line 62">
            <a:extLst>
              <a:ext uri="{FF2B5EF4-FFF2-40B4-BE49-F238E27FC236}">
                <a16:creationId xmlns:a16="http://schemas.microsoft.com/office/drawing/2014/main" id="{1FEBE16D-A504-4763-ADD6-A133B11F110C}"/>
              </a:ext>
            </a:extLst>
          </p:cNvPr>
          <p:cNvSpPr>
            <a:spLocks noChangeShapeType="1"/>
          </p:cNvSpPr>
          <p:nvPr/>
        </p:nvSpPr>
        <p:spPr bwMode="auto">
          <a:xfrm flipH="1">
            <a:off x="5921375" y="3103563"/>
            <a:ext cx="2330450" cy="1608137"/>
          </a:xfrm>
          <a:prstGeom prst="line">
            <a:avLst/>
          </a:prstGeom>
          <a:noFill/>
          <a:ln w="19050">
            <a:solidFill>
              <a:srgbClr val="FF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48191" name="Group 63">
            <a:extLst>
              <a:ext uri="{FF2B5EF4-FFF2-40B4-BE49-F238E27FC236}">
                <a16:creationId xmlns:a16="http://schemas.microsoft.com/office/drawing/2014/main" id="{DBC7BE87-9ED2-4605-B4A3-ACD2E6D26466}"/>
              </a:ext>
            </a:extLst>
          </p:cNvPr>
          <p:cNvGrpSpPr>
            <a:grpSpLocks/>
          </p:cNvGrpSpPr>
          <p:nvPr/>
        </p:nvGrpSpPr>
        <p:grpSpPr bwMode="auto">
          <a:xfrm>
            <a:off x="6459538" y="3009900"/>
            <a:ext cx="1800225" cy="1544638"/>
            <a:chOff x="4059" y="1349"/>
            <a:chExt cx="1134" cy="973"/>
          </a:xfrm>
        </p:grpSpPr>
        <p:sp>
          <p:nvSpPr>
            <p:cNvPr id="36916" name="Line 64">
              <a:extLst>
                <a:ext uri="{FF2B5EF4-FFF2-40B4-BE49-F238E27FC236}">
                  <a16:creationId xmlns:a16="http://schemas.microsoft.com/office/drawing/2014/main" id="{CC7D135E-6E55-48F6-82FC-42F6B5A2CC55}"/>
                </a:ext>
              </a:extLst>
            </p:cNvPr>
            <p:cNvSpPr>
              <a:spLocks noChangeShapeType="1"/>
            </p:cNvSpPr>
            <p:nvPr/>
          </p:nvSpPr>
          <p:spPr bwMode="auto">
            <a:xfrm rot="-799496">
              <a:off x="4868" y="1349"/>
              <a:ext cx="325" cy="932"/>
            </a:xfrm>
            <a:prstGeom prst="line">
              <a:avLst/>
            </a:prstGeom>
            <a:noFill/>
            <a:ln w="38100">
              <a:solidFill>
                <a:srgbClr val="99FF66"/>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6917" name="Line 65">
              <a:extLst>
                <a:ext uri="{FF2B5EF4-FFF2-40B4-BE49-F238E27FC236}">
                  <a16:creationId xmlns:a16="http://schemas.microsoft.com/office/drawing/2014/main" id="{0718E212-E5FD-40C9-B31D-76DE8AE4DF39}"/>
                </a:ext>
              </a:extLst>
            </p:cNvPr>
            <p:cNvSpPr>
              <a:spLocks noChangeShapeType="1"/>
            </p:cNvSpPr>
            <p:nvPr/>
          </p:nvSpPr>
          <p:spPr bwMode="auto">
            <a:xfrm rot="-573902">
              <a:off x="4479" y="1375"/>
              <a:ext cx="351" cy="938"/>
            </a:xfrm>
            <a:prstGeom prst="line">
              <a:avLst/>
            </a:prstGeom>
            <a:noFill/>
            <a:ln w="38100">
              <a:solidFill>
                <a:srgbClr val="99FF66"/>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6918" name="Line 66">
              <a:extLst>
                <a:ext uri="{FF2B5EF4-FFF2-40B4-BE49-F238E27FC236}">
                  <a16:creationId xmlns:a16="http://schemas.microsoft.com/office/drawing/2014/main" id="{234F6AE8-1803-491F-BDF5-45911FA91897}"/>
                </a:ext>
              </a:extLst>
            </p:cNvPr>
            <p:cNvSpPr>
              <a:spLocks noChangeShapeType="1"/>
            </p:cNvSpPr>
            <p:nvPr/>
          </p:nvSpPr>
          <p:spPr bwMode="auto">
            <a:xfrm rot="-536819">
              <a:off x="4059" y="1389"/>
              <a:ext cx="372" cy="933"/>
            </a:xfrm>
            <a:prstGeom prst="line">
              <a:avLst/>
            </a:prstGeom>
            <a:noFill/>
            <a:ln w="38100">
              <a:solidFill>
                <a:srgbClr val="99FF66"/>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48195" name="Line 67">
            <a:extLst>
              <a:ext uri="{FF2B5EF4-FFF2-40B4-BE49-F238E27FC236}">
                <a16:creationId xmlns:a16="http://schemas.microsoft.com/office/drawing/2014/main" id="{D98AE965-949C-49B4-B723-23089077E4AE}"/>
              </a:ext>
            </a:extLst>
          </p:cNvPr>
          <p:cNvSpPr>
            <a:spLocks noChangeShapeType="1"/>
          </p:cNvSpPr>
          <p:nvPr/>
        </p:nvSpPr>
        <p:spPr bwMode="auto">
          <a:xfrm>
            <a:off x="4932363" y="3097213"/>
            <a:ext cx="3470275" cy="0"/>
          </a:xfrm>
          <a:prstGeom prst="line">
            <a:avLst/>
          </a:prstGeom>
          <a:noFill/>
          <a:ln w="381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48196" name="Group 68">
            <a:extLst>
              <a:ext uri="{FF2B5EF4-FFF2-40B4-BE49-F238E27FC236}">
                <a16:creationId xmlns:a16="http://schemas.microsoft.com/office/drawing/2014/main" id="{FA4FB6E5-D1E9-4DEC-BDF1-034EC4EF237D}"/>
              </a:ext>
            </a:extLst>
          </p:cNvPr>
          <p:cNvGrpSpPr>
            <a:grpSpLocks/>
          </p:cNvGrpSpPr>
          <p:nvPr/>
        </p:nvGrpSpPr>
        <p:grpSpPr bwMode="auto">
          <a:xfrm>
            <a:off x="2208213" y="3646488"/>
            <a:ext cx="504825" cy="287337"/>
            <a:chOff x="5012" y="3612"/>
            <a:chExt cx="272" cy="184"/>
          </a:xfrm>
        </p:grpSpPr>
        <p:grpSp>
          <p:nvGrpSpPr>
            <p:cNvPr id="36910" name="Group 69">
              <a:extLst>
                <a:ext uri="{FF2B5EF4-FFF2-40B4-BE49-F238E27FC236}">
                  <a16:creationId xmlns:a16="http://schemas.microsoft.com/office/drawing/2014/main" id="{2366B3D7-CF58-4026-8A9E-CC89C9B10741}"/>
                </a:ext>
              </a:extLst>
            </p:cNvPr>
            <p:cNvGrpSpPr>
              <a:grpSpLocks/>
            </p:cNvGrpSpPr>
            <p:nvPr/>
          </p:nvGrpSpPr>
          <p:grpSpPr bwMode="auto">
            <a:xfrm>
              <a:off x="5030" y="3621"/>
              <a:ext cx="248" cy="175"/>
              <a:chOff x="4958" y="1120"/>
              <a:chExt cx="248" cy="175"/>
            </a:xfrm>
          </p:grpSpPr>
          <p:sp>
            <p:nvSpPr>
              <p:cNvPr id="36912" name="AutoShape 70">
                <a:hlinkClick r:id="rId9" action="ppaction://hlinkfile"/>
                <a:extLst>
                  <a:ext uri="{FF2B5EF4-FFF2-40B4-BE49-F238E27FC236}">
                    <a16:creationId xmlns:a16="http://schemas.microsoft.com/office/drawing/2014/main" id="{7936D1C0-7839-411F-827E-9197C2F68DBD}"/>
                  </a:ext>
                </a:extLst>
              </p:cNvPr>
              <p:cNvSpPr>
                <a:spLocks noChangeArrowheads="1"/>
              </p:cNvSpPr>
              <p:nvPr/>
            </p:nvSpPr>
            <p:spPr bwMode="auto">
              <a:xfrm>
                <a:off x="4958" y="1120"/>
                <a:ext cx="248" cy="175"/>
              </a:xfrm>
              <a:prstGeom prst="roundRect">
                <a:avLst>
                  <a:gd name="adj" fmla="val 19116"/>
                </a:avLst>
              </a:prstGeom>
              <a:solidFill>
                <a:srgbClr val="33CCCC">
                  <a:alpha val="39999"/>
                </a:srgbClr>
              </a:solidFill>
              <a:ln w="9525">
                <a:solidFill>
                  <a:srgbClr val="0066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913" name="AutoShape 71">
                <a:extLst>
                  <a:ext uri="{FF2B5EF4-FFF2-40B4-BE49-F238E27FC236}">
                    <a16:creationId xmlns:a16="http://schemas.microsoft.com/office/drawing/2014/main" id="{C2BBA189-52B1-4F21-8B6B-1EA0DD75D747}"/>
                  </a:ext>
                </a:extLst>
              </p:cNvPr>
              <p:cNvSpPr>
                <a:spLocks noChangeArrowheads="1"/>
              </p:cNvSpPr>
              <p:nvPr/>
            </p:nvSpPr>
            <p:spPr bwMode="auto">
              <a:xfrm>
                <a:off x="4991" y="1154"/>
                <a:ext cx="179" cy="104"/>
              </a:xfrm>
              <a:prstGeom prst="roundRect">
                <a:avLst>
                  <a:gd name="adj" fmla="val 22079"/>
                </a:avLst>
              </a:prstGeom>
              <a:solidFill>
                <a:srgbClr val="33CCCC">
                  <a:alpha val="50195"/>
                </a:srgbClr>
              </a:solidFill>
              <a:ln w="3175">
                <a:solidFill>
                  <a:srgbClr val="0066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914" name="AutoShape 72">
                <a:extLst>
                  <a:ext uri="{FF2B5EF4-FFF2-40B4-BE49-F238E27FC236}">
                    <a16:creationId xmlns:a16="http://schemas.microsoft.com/office/drawing/2014/main" id="{71A8B158-AA4B-43FF-B3EA-7DAABCEABE64}"/>
                  </a:ext>
                </a:extLst>
              </p:cNvPr>
              <p:cNvSpPr>
                <a:spLocks noChangeArrowheads="1"/>
              </p:cNvSpPr>
              <p:nvPr/>
            </p:nvSpPr>
            <p:spPr bwMode="auto">
              <a:xfrm rot="5400000">
                <a:off x="5054" y="1174"/>
                <a:ext cx="66" cy="66"/>
              </a:xfrm>
              <a:prstGeom prst="triangle">
                <a:avLst>
                  <a:gd name="adj" fmla="val 50000"/>
                </a:avLst>
              </a:prstGeom>
              <a:solidFill>
                <a:srgbClr val="006666"/>
              </a:solidFill>
              <a:ln w="9525">
                <a:solidFill>
                  <a:srgbClr val="0066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915" name="Line 73">
                <a:extLst>
                  <a:ext uri="{FF2B5EF4-FFF2-40B4-BE49-F238E27FC236}">
                    <a16:creationId xmlns:a16="http://schemas.microsoft.com/office/drawing/2014/main" id="{BBB5AF49-3899-41B8-BAEA-2CF877BCBC1C}"/>
                  </a:ext>
                </a:extLst>
              </p:cNvPr>
              <p:cNvSpPr>
                <a:spLocks noChangeShapeType="1"/>
              </p:cNvSpPr>
              <p:nvPr/>
            </p:nvSpPr>
            <p:spPr bwMode="auto">
              <a:xfrm>
                <a:off x="4985" y="1177"/>
                <a:ext cx="0" cy="0"/>
              </a:xfrm>
              <a:prstGeom prst="line">
                <a:avLst/>
              </a:prstGeom>
              <a:noFill/>
              <a:ln w="9525">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6911" name="Rectangle 74">
              <a:hlinkClick r:id="rId11" action="ppaction://hlinkfile" tooltip="点击播放动画"/>
              <a:extLst>
                <a:ext uri="{FF2B5EF4-FFF2-40B4-BE49-F238E27FC236}">
                  <a16:creationId xmlns:a16="http://schemas.microsoft.com/office/drawing/2014/main" id="{80D95DB1-2684-45F0-9077-B8E35826FCB2}"/>
                </a:ext>
              </a:extLst>
            </p:cNvPr>
            <p:cNvSpPr>
              <a:spLocks noChangeArrowheads="1"/>
            </p:cNvSpPr>
            <p:nvPr/>
          </p:nvSpPr>
          <p:spPr bwMode="auto">
            <a:xfrm>
              <a:off x="5012" y="3612"/>
              <a:ext cx="272" cy="181"/>
            </a:xfrm>
            <a:prstGeom prst="rect">
              <a:avLst/>
            </a:prstGeom>
            <a:solidFill>
              <a:srgbClr val="00CC9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endParaRPr lang="zh-CN" altLang="zh-CN">
                <a:solidFill>
                  <a:schemeClr val="hlink"/>
                </a:solidFill>
                <a:latin typeface="Times New Roman" panose="02020603050405020304" pitchFamily="18" charset="0"/>
              </a:endParaRPr>
            </a:p>
          </p:txBody>
        </p:sp>
      </p:grpSp>
      <p:sp>
        <p:nvSpPr>
          <p:cNvPr id="48203" name="Rectangle 75">
            <a:extLst>
              <a:ext uri="{FF2B5EF4-FFF2-40B4-BE49-F238E27FC236}">
                <a16:creationId xmlns:a16="http://schemas.microsoft.com/office/drawing/2014/main" id="{8B6981DC-FD9D-4D57-A26F-D033D7E1F590}"/>
              </a:ext>
            </a:extLst>
          </p:cNvPr>
          <p:cNvSpPr>
            <a:spLocks noChangeArrowheads="1"/>
          </p:cNvSpPr>
          <p:nvPr/>
        </p:nvSpPr>
        <p:spPr bwMode="auto">
          <a:xfrm>
            <a:off x="1331913" y="3573463"/>
            <a:ext cx="949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lang="en-US" altLang="zh-CN" sz="2000">
                <a:solidFill>
                  <a:schemeClr val="hlink"/>
                </a:solidFill>
                <a:latin typeface="楷体_GB2312" pitchFamily="49" charset="-122"/>
                <a:ea typeface="楷体_GB2312" pitchFamily="49" charset="-122"/>
              </a:rPr>
              <a:t>(</a:t>
            </a:r>
            <a:r>
              <a:rPr lang="zh-CN" altLang="en-US" sz="2000">
                <a:solidFill>
                  <a:schemeClr val="hlink"/>
                </a:solidFill>
                <a:latin typeface="楷体_GB2312" pitchFamily="49" charset="-122"/>
                <a:ea typeface="楷体_GB2312" pitchFamily="49" charset="-122"/>
              </a:rPr>
              <a:t>反射</a:t>
            </a:r>
            <a:r>
              <a:rPr lang="en-US" altLang="zh-CN" sz="2000">
                <a:solidFill>
                  <a:schemeClr val="hlink"/>
                </a:solidFill>
                <a:latin typeface="楷体_GB2312" pitchFamily="49" charset="-122"/>
                <a:ea typeface="楷体_GB2312" pitchFamily="49" charset="-122"/>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30"/>
                                        </p:tgtEl>
                                        <p:attrNameLst>
                                          <p:attrName>style.visibility</p:attrName>
                                        </p:attrNameLst>
                                      </p:cBhvr>
                                      <p:to>
                                        <p:strVal val="visible"/>
                                      </p:to>
                                    </p:set>
                                    <p:animEffect transition="in" filter="wipe(left)">
                                      <p:cBhvr>
                                        <p:cTn id="7" dur="500"/>
                                        <p:tgtEl>
                                          <p:spTgt spid="481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132"/>
                                        </p:tgtEl>
                                        <p:attrNameLst>
                                          <p:attrName>style.visibility</p:attrName>
                                        </p:attrNameLst>
                                      </p:cBhvr>
                                      <p:to>
                                        <p:strVal val="visible"/>
                                      </p:to>
                                    </p:set>
                                    <p:animEffect transition="in" filter="wipe(left)">
                                      <p:cBhvr>
                                        <p:cTn id="12" dur="500"/>
                                        <p:tgtEl>
                                          <p:spTgt spid="481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8195"/>
                                        </p:tgtEl>
                                        <p:attrNameLst>
                                          <p:attrName>style.visibility</p:attrName>
                                        </p:attrNameLst>
                                      </p:cBhvr>
                                      <p:to>
                                        <p:strVal val="visible"/>
                                      </p:to>
                                    </p:set>
                                    <p:animEffect transition="in" filter="wipe(left)">
                                      <p:cBhvr>
                                        <p:cTn id="17" dur="500"/>
                                        <p:tgtEl>
                                          <p:spTgt spid="481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48177"/>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48178"/>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48152"/>
                                        </p:tgtEl>
                                        <p:attrNameLst>
                                          <p:attrName>style.visibility</p:attrName>
                                        </p:attrNameLst>
                                      </p:cBhvr>
                                      <p:to>
                                        <p:strVal val="visible"/>
                                      </p:to>
                                    </p:set>
                                    <p:animEffect transition="in" filter="wipe(up)">
                                      <p:cBhvr>
                                        <p:cTn id="30" dur="500"/>
                                        <p:tgtEl>
                                          <p:spTgt spid="4815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48149"/>
                                        </p:tgtEl>
                                        <p:attrNameLst>
                                          <p:attrName>style.visibility</p:attrName>
                                        </p:attrNameLst>
                                      </p:cBhvr>
                                      <p:to>
                                        <p:strVal val="visible"/>
                                      </p:to>
                                    </p:set>
                                    <p:animEffect transition="in" filter="wipe(up)">
                                      <p:cBhvr>
                                        <p:cTn id="35" dur="500"/>
                                        <p:tgtEl>
                                          <p:spTgt spid="4814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48188"/>
                                        </p:tgtEl>
                                        <p:attrNameLst>
                                          <p:attrName>style.visibility</p:attrName>
                                        </p:attrNameLst>
                                      </p:cBhvr>
                                      <p:to>
                                        <p:strVal val="visible"/>
                                      </p:to>
                                    </p:set>
                                    <p:animEffect transition="in" filter="wipe(left)">
                                      <p:cBhvr>
                                        <p:cTn id="40" dur="500"/>
                                        <p:tgtEl>
                                          <p:spTgt spid="4818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499"/>
                                          </p:stCondLst>
                                        </p:cTn>
                                        <p:tgtEl>
                                          <p:spTgt spid="48150"/>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fill="hold" nodeType="clickEffect">
                                  <p:stCondLst>
                                    <p:cond delay="0"/>
                                  </p:stCondLst>
                                  <p:childTnLst>
                                    <p:set>
                                      <p:cBhvr>
                                        <p:cTn id="48" dur="1" fill="hold">
                                          <p:stCondLst>
                                            <p:cond delay="0"/>
                                          </p:stCondLst>
                                        </p:cTn>
                                        <p:tgtEl>
                                          <p:spTgt spid="48146"/>
                                        </p:tgtEl>
                                        <p:attrNameLst>
                                          <p:attrName>style.visibility</p:attrName>
                                        </p:attrNameLst>
                                      </p:cBhvr>
                                      <p:to>
                                        <p:strVal val="visible"/>
                                      </p:to>
                                    </p:set>
                                    <p:animEffect transition="in" filter="wipe(down)">
                                      <p:cBhvr>
                                        <p:cTn id="49" dur="500"/>
                                        <p:tgtEl>
                                          <p:spTgt spid="48146"/>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48165"/>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grpId="0" nodeType="clickEffect">
                                  <p:stCondLst>
                                    <p:cond delay="0"/>
                                  </p:stCondLst>
                                  <p:childTnLst>
                                    <p:set>
                                      <p:cBhvr>
                                        <p:cTn id="57" dur="1" fill="hold">
                                          <p:stCondLst>
                                            <p:cond delay="499"/>
                                          </p:stCondLst>
                                        </p:cTn>
                                        <p:tgtEl>
                                          <p:spTgt spid="48147"/>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grpId="0" nodeType="clickEffect">
                                  <p:stCondLst>
                                    <p:cond delay="0"/>
                                  </p:stCondLst>
                                  <p:childTnLst>
                                    <p:set>
                                      <p:cBhvr>
                                        <p:cTn id="61" dur="1" fill="hold">
                                          <p:stCondLst>
                                            <p:cond delay="499"/>
                                          </p:stCondLst>
                                        </p:cTn>
                                        <p:tgtEl>
                                          <p:spTgt spid="48148"/>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23" presetClass="entr" presetSubtype="16" fill="hold" grpId="0" nodeType="clickEffect">
                                  <p:stCondLst>
                                    <p:cond delay="0"/>
                                  </p:stCondLst>
                                  <p:childTnLst>
                                    <p:set>
                                      <p:cBhvr>
                                        <p:cTn id="65" dur="1" fill="hold">
                                          <p:stCondLst>
                                            <p:cond delay="0"/>
                                          </p:stCondLst>
                                        </p:cTn>
                                        <p:tgtEl>
                                          <p:spTgt spid="48140"/>
                                        </p:tgtEl>
                                        <p:attrNameLst>
                                          <p:attrName>style.visibility</p:attrName>
                                        </p:attrNameLst>
                                      </p:cBhvr>
                                      <p:to>
                                        <p:strVal val="visible"/>
                                      </p:to>
                                    </p:set>
                                    <p:anim calcmode="lin" valueType="num">
                                      <p:cBhvr>
                                        <p:cTn id="66" dur="500" fill="hold"/>
                                        <p:tgtEl>
                                          <p:spTgt spid="48140"/>
                                        </p:tgtEl>
                                        <p:attrNameLst>
                                          <p:attrName>ppt_w</p:attrName>
                                        </p:attrNameLst>
                                      </p:cBhvr>
                                      <p:tavLst>
                                        <p:tav tm="0">
                                          <p:val>
                                            <p:fltVal val="0"/>
                                          </p:val>
                                        </p:tav>
                                        <p:tav tm="100000">
                                          <p:val>
                                            <p:strVal val="#ppt_w"/>
                                          </p:val>
                                        </p:tav>
                                      </p:tavLst>
                                    </p:anim>
                                    <p:anim calcmode="lin" valueType="num">
                                      <p:cBhvr>
                                        <p:cTn id="67" dur="500" fill="hold"/>
                                        <p:tgtEl>
                                          <p:spTgt spid="48140"/>
                                        </p:tgtEl>
                                        <p:attrNameLst>
                                          <p:attrName>ppt_h</p:attrName>
                                        </p:attrNameLst>
                                      </p:cBhvr>
                                      <p:tavLst>
                                        <p:tav tm="0">
                                          <p:val>
                                            <p:fltVal val="0"/>
                                          </p:val>
                                        </p:tav>
                                        <p:tav tm="100000">
                                          <p:val>
                                            <p:strVal val="#ppt_h"/>
                                          </p:val>
                                        </p:tav>
                                      </p:tavLst>
                                    </p:anim>
                                  </p:childTnLst>
                                </p:cTn>
                              </p:par>
                            </p:childTnLst>
                          </p:cTn>
                        </p:par>
                        <p:par>
                          <p:cTn id="68" fill="hold" nodeType="afterGroup">
                            <p:stCondLst>
                              <p:cond delay="500"/>
                            </p:stCondLst>
                            <p:childTnLst>
                              <p:par>
                                <p:cTn id="69" presetID="23" presetClass="entr" presetSubtype="16" fill="hold" grpId="0" nodeType="afterEffect">
                                  <p:stCondLst>
                                    <p:cond delay="0"/>
                                  </p:stCondLst>
                                  <p:childTnLst>
                                    <p:set>
                                      <p:cBhvr>
                                        <p:cTn id="70" dur="1" fill="hold">
                                          <p:stCondLst>
                                            <p:cond delay="0"/>
                                          </p:stCondLst>
                                        </p:cTn>
                                        <p:tgtEl>
                                          <p:spTgt spid="48142"/>
                                        </p:tgtEl>
                                        <p:attrNameLst>
                                          <p:attrName>style.visibility</p:attrName>
                                        </p:attrNameLst>
                                      </p:cBhvr>
                                      <p:to>
                                        <p:strVal val="visible"/>
                                      </p:to>
                                    </p:set>
                                    <p:anim calcmode="lin" valueType="num">
                                      <p:cBhvr>
                                        <p:cTn id="71" dur="500" fill="hold"/>
                                        <p:tgtEl>
                                          <p:spTgt spid="48142"/>
                                        </p:tgtEl>
                                        <p:attrNameLst>
                                          <p:attrName>ppt_w</p:attrName>
                                        </p:attrNameLst>
                                      </p:cBhvr>
                                      <p:tavLst>
                                        <p:tav tm="0">
                                          <p:val>
                                            <p:fltVal val="0"/>
                                          </p:val>
                                        </p:tav>
                                        <p:tav tm="100000">
                                          <p:val>
                                            <p:strVal val="#ppt_w"/>
                                          </p:val>
                                        </p:tav>
                                      </p:tavLst>
                                    </p:anim>
                                    <p:anim calcmode="lin" valueType="num">
                                      <p:cBhvr>
                                        <p:cTn id="72" dur="500" fill="hold"/>
                                        <p:tgtEl>
                                          <p:spTgt spid="48142"/>
                                        </p:tgtEl>
                                        <p:attrNameLst>
                                          <p:attrName>ppt_h</p:attrName>
                                        </p:attrNameLst>
                                      </p:cBhvr>
                                      <p:tavLst>
                                        <p:tav tm="0">
                                          <p:val>
                                            <p:fltVal val="0"/>
                                          </p:val>
                                        </p:tav>
                                        <p:tav tm="100000">
                                          <p:val>
                                            <p:strVal val="#ppt_h"/>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3" presetClass="entr" presetSubtype="16" fill="hold" grpId="0" nodeType="clickEffect">
                                  <p:stCondLst>
                                    <p:cond delay="0"/>
                                  </p:stCondLst>
                                  <p:childTnLst>
                                    <p:set>
                                      <p:cBhvr>
                                        <p:cTn id="76" dur="1" fill="hold">
                                          <p:stCondLst>
                                            <p:cond delay="0"/>
                                          </p:stCondLst>
                                        </p:cTn>
                                        <p:tgtEl>
                                          <p:spTgt spid="48136"/>
                                        </p:tgtEl>
                                        <p:attrNameLst>
                                          <p:attrName>style.visibility</p:attrName>
                                        </p:attrNameLst>
                                      </p:cBhvr>
                                      <p:to>
                                        <p:strVal val="visible"/>
                                      </p:to>
                                    </p:set>
                                    <p:anim calcmode="lin" valueType="num">
                                      <p:cBhvr>
                                        <p:cTn id="77" dur="500" fill="hold"/>
                                        <p:tgtEl>
                                          <p:spTgt spid="48136"/>
                                        </p:tgtEl>
                                        <p:attrNameLst>
                                          <p:attrName>ppt_w</p:attrName>
                                        </p:attrNameLst>
                                      </p:cBhvr>
                                      <p:tavLst>
                                        <p:tav tm="0">
                                          <p:val>
                                            <p:fltVal val="0"/>
                                          </p:val>
                                        </p:tav>
                                        <p:tav tm="100000">
                                          <p:val>
                                            <p:strVal val="#ppt_w"/>
                                          </p:val>
                                        </p:tav>
                                      </p:tavLst>
                                    </p:anim>
                                    <p:anim calcmode="lin" valueType="num">
                                      <p:cBhvr>
                                        <p:cTn id="78" dur="500" fill="hold"/>
                                        <p:tgtEl>
                                          <p:spTgt spid="48136"/>
                                        </p:tgtEl>
                                        <p:attrNameLst>
                                          <p:attrName>ppt_h</p:attrName>
                                        </p:attrNameLst>
                                      </p:cBhvr>
                                      <p:tavLst>
                                        <p:tav tm="0">
                                          <p:val>
                                            <p:fltVal val="0"/>
                                          </p:val>
                                        </p:tav>
                                        <p:tav tm="100000">
                                          <p:val>
                                            <p:strVal val="#ppt_h"/>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23" presetClass="entr" presetSubtype="16" fill="hold" grpId="0" nodeType="clickEffect">
                                  <p:stCondLst>
                                    <p:cond delay="0"/>
                                  </p:stCondLst>
                                  <p:childTnLst>
                                    <p:set>
                                      <p:cBhvr>
                                        <p:cTn id="82" dur="1" fill="hold">
                                          <p:stCondLst>
                                            <p:cond delay="0"/>
                                          </p:stCondLst>
                                        </p:cTn>
                                        <p:tgtEl>
                                          <p:spTgt spid="48134"/>
                                        </p:tgtEl>
                                        <p:attrNameLst>
                                          <p:attrName>style.visibility</p:attrName>
                                        </p:attrNameLst>
                                      </p:cBhvr>
                                      <p:to>
                                        <p:strVal val="visible"/>
                                      </p:to>
                                    </p:set>
                                    <p:anim calcmode="lin" valueType="num">
                                      <p:cBhvr>
                                        <p:cTn id="83" dur="500" fill="hold"/>
                                        <p:tgtEl>
                                          <p:spTgt spid="48134"/>
                                        </p:tgtEl>
                                        <p:attrNameLst>
                                          <p:attrName>ppt_w</p:attrName>
                                        </p:attrNameLst>
                                      </p:cBhvr>
                                      <p:tavLst>
                                        <p:tav tm="0">
                                          <p:val>
                                            <p:fltVal val="0"/>
                                          </p:val>
                                        </p:tav>
                                        <p:tav tm="100000">
                                          <p:val>
                                            <p:strVal val="#ppt_w"/>
                                          </p:val>
                                        </p:tav>
                                      </p:tavLst>
                                    </p:anim>
                                    <p:anim calcmode="lin" valueType="num">
                                      <p:cBhvr>
                                        <p:cTn id="84" dur="500" fill="hold"/>
                                        <p:tgtEl>
                                          <p:spTgt spid="48134"/>
                                        </p:tgtEl>
                                        <p:attrNameLst>
                                          <p:attrName>ppt_h</p:attrName>
                                        </p:attrNameLst>
                                      </p:cBhvr>
                                      <p:tavLst>
                                        <p:tav tm="0">
                                          <p:val>
                                            <p:fltVal val="0"/>
                                          </p:val>
                                        </p:tav>
                                        <p:tav tm="100000">
                                          <p:val>
                                            <p:strVal val="#ppt_h"/>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23" presetClass="entr" presetSubtype="16" fill="hold" grpId="0" nodeType="clickEffect">
                                  <p:stCondLst>
                                    <p:cond delay="0"/>
                                  </p:stCondLst>
                                  <p:childTnLst>
                                    <p:set>
                                      <p:cBhvr>
                                        <p:cTn id="88" dur="1" fill="hold">
                                          <p:stCondLst>
                                            <p:cond delay="0"/>
                                          </p:stCondLst>
                                        </p:cTn>
                                        <p:tgtEl>
                                          <p:spTgt spid="48138"/>
                                        </p:tgtEl>
                                        <p:attrNameLst>
                                          <p:attrName>style.visibility</p:attrName>
                                        </p:attrNameLst>
                                      </p:cBhvr>
                                      <p:to>
                                        <p:strVal val="visible"/>
                                      </p:to>
                                    </p:set>
                                    <p:anim calcmode="lin" valueType="num">
                                      <p:cBhvr>
                                        <p:cTn id="89" dur="500" fill="hold"/>
                                        <p:tgtEl>
                                          <p:spTgt spid="48138"/>
                                        </p:tgtEl>
                                        <p:attrNameLst>
                                          <p:attrName>ppt_w</p:attrName>
                                        </p:attrNameLst>
                                      </p:cBhvr>
                                      <p:tavLst>
                                        <p:tav tm="0">
                                          <p:val>
                                            <p:fltVal val="0"/>
                                          </p:val>
                                        </p:tav>
                                        <p:tav tm="100000">
                                          <p:val>
                                            <p:strVal val="#ppt_w"/>
                                          </p:val>
                                        </p:tav>
                                      </p:tavLst>
                                    </p:anim>
                                    <p:anim calcmode="lin" valueType="num">
                                      <p:cBhvr>
                                        <p:cTn id="90" dur="500" fill="hold"/>
                                        <p:tgtEl>
                                          <p:spTgt spid="48138"/>
                                        </p:tgtEl>
                                        <p:attrNameLst>
                                          <p:attrName>ppt_h</p:attrName>
                                        </p:attrNameLst>
                                      </p:cBhvr>
                                      <p:tavLst>
                                        <p:tav tm="0">
                                          <p:val>
                                            <p:fltVal val="0"/>
                                          </p:val>
                                        </p:tav>
                                        <p:tav tm="100000">
                                          <p:val>
                                            <p:strVal val="#ppt_h"/>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23" presetClass="entr" presetSubtype="16" fill="hold" grpId="0" nodeType="clickEffect">
                                  <p:stCondLst>
                                    <p:cond delay="0"/>
                                  </p:stCondLst>
                                  <p:childTnLst>
                                    <p:set>
                                      <p:cBhvr>
                                        <p:cTn id="94" dur="1" fill="hold">
                                          <p:stCondLst>
                                            <p:cond delay="0"/>
                                          </p:stCondLst>
                                        </p:cTn>
                                        <p:tgtEl>
                                          <p:spTgt spid="48144"/>
                                        </p:tgtEl>
                                        <p:attrNameLst>
                                          <p:attrName>style.visibility</p:attrName>
                                        </p:attrNameLst>
                                      </p:cBhvr>
                                      <p:to>
                                        <p:strVal val="visible"/>
                                      </p:to>
                                    </p:set>
                                    <p:anim calcmode="lin" valueType="num">
                                      <p:cBhvr>
                                        <p:cTn id="95" dur="500" fill="hold"/>
                                        <p:tgtEl>
                                          <p:spTgt spid="48144"/>
                                        </p:tgtEl>
                                        <p:attrNameLst>
                                          <p:attrName>ppt_w</p:attrName>
                                        </p:attrNameLst>
                                      </p:cBhvr>
                                      <p:tavLst>
                                        <p:tav tm="0">
                                          <p:val>
                                            <p:fltVal val="0"/>
                                          </p:val>
                                        </p:tav>
                                        <p:tav tm="100000">
                                          <p:val>
                                            <p:strVal val="#ppt_w"/>
                                          </p:val>
                                        </p:tav>
                                      </p:tavLst>
                                    </p:anim>
                                    <p:anim calcmode="lin" valueType="num">
                                      <p:cBhvr>
                                        <p:cTn id="96" dur="500" fill="hold"/>
                                        <p:tgtEl>
                                          <p:spTgt spid="48144"/>
                                        </p:tgtEl>
                                        <p:attrNameLst>
                                          <p:attrName>ppt_h</p:attrName>
                                        </p:attrNameLst>
                                      </p:cBhvr>
                                      <p:tavLst>
                                        <p:tav tm="0">
                                          <p:val>
                                            <p:fltVal val="0"/>
                                          </p:val>
                                        </p:tav>
                                        <p:tav tm="100000">
                                          <p:val>
                                            <p:strVal val="#ppt_h"/>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2" fill="hold" nodeType="clickEffect">
                                  <p:stCondLst>
                                    <p:cond delay="0"/>
                                  </p:stCondLst>
                                  <p:childTnLst>
                                    <p:set>
                                      <p:cBhvr>
                                        <p:cTn id="100" dur="1" fill="hold">
                                          <p:stCondLst>
                                            <p:cond delay="0"/>
                                          </p:stCondLst>
                                        </p:cTn>
                                        <p:tgtEl>
                                          <p:spTgt spid="48190"/>
                                        </p:tgtEl>
                                        <p:attrNameLst>
                                          <p:attrName>style.visibility</p:attrName>
                                        </p:attrNameLst>
                                      </p:cBhvr>
                                      <p:to>
                                        <p:strVal val="visible"/>
                                      </p:to>
                                    </p:set>
                                    <p:animEffect transition="in" filter="wipe(right)">
                                      <p:cBhvr>
                                        <p:cTn id="101" dur="500"/>
                                        <p:tgtEl>
                                          <p:spTgt spid="48190"/>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ntr" presetSubtype="0" fill="hold" nodeType="clickEffect">
                                  <p:stCondLst>
                                    <p:cond delay="0"/>
                                  </p:stCondLst>
                                  <p:childTnLst>
                                    <p:set>
                                      <p:cBhvr>
                                        <p:cTn id="105" dur="1" fill="hold">
                                          <p:stCondLst>
                                            <p:cond delay="0"/>
                                          </p:stCondLst>
                                        </p:cTn>
                                        <p:tgtEl>
                                          <p:spTgt spid="48173"/>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1" fill="hold" nodeType="clickEffect">
                                  <p:stCondLst>
                                    <p:cond delay="0"/>
                                  </p:stCondLst>
                                  <p:childTnLst>
                                    <p:set>
                                      <p:cBhvr>
                                        <p:cTn id="109" dur="1" fill="hold">
                                          <p:stCondLst>
                                            <p:cond delay="0"/>
                                          </p:stCondLst>
                                        </p:cTn>
                                        <p:tgtEl>
                                          <p:spTgt spid="48191"/>
                                        </p:tgtEl>
                                        <p:attrNameLst>
                                          <p:attrName>style.visibility</p:attrName>
                                        </p:attrNameLst>
                                      </p:cBhvr>
                                      <p:to>
                                        <p:strVal val="visible"/>
                                      </p:to>
                                    </p:set>
                                    <p:animEffect transition="in" filter="wipe(up)">
                                      <p:cBhvr>
                                        <p:cTn id="110" dur="500"/>
                                        <p:tgtEl>
                                          <p:spTgt spid="48191"/>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48189"/>
                                        </p:tgtEl>
                                        <p:attrNameLst>
                                          <p:attrName>style.visibility</p:attrName>
                                        </p:attrNameLst>
                                      </p:cBhvr>
                                      <p:to>
                                        <p:strVal val="visible"/>
                                      </p:to>
                                    </p:set>
                                    <p:animEffect transition="in" filter="wipe(left)">
                                      <p:cBhvr>
                                        <p:cTn id="115" dur="500"/>
                                        <p:tgtEl>
                                          <p:spTgt spid="48189"/>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1" presetClass="entr" presetSubtype="0" fill="hold" nodeType="clickEffect">
                                  <p:stCondLst>
                                    <p:cond delay="0"/>
                                  </p:stCondLst>
                                  <p:childTnLst>
                                    <p:set>
                                      <p:cBhvr>
                                        <p:cTn id="119" dur="1" fill="hold">
                                          <p:stCondLst>
                                            <p:cond delay="499"/>
                                          </p:stCondLst>
                                        </p:cTn>
                                        <p:tgtEl>
                                          <p:spTgt spid="48151"/>
                                        </p:tgtEl>
                                        <p:attrNameLst>
                                          <p:attrName>style.visibility</p:attrName>
                                        </p:attrNameLst>
                                      </p:cBhvr>
                                      <p:to>
                                        <p:strVal val="visible"/>
                                      </p:to>
                                    </p:se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1" fill="hold" nodeType="clickEffect">
                                  <p:stCondLst>
                                    <p:cond delay="0"/>
                                  </p:stCondLst>
                                  <p:childTnLst>
                                    <p:set>
                                      <p:cBhvr>
                                        <p:cTn id="123" dur="1" fill="hold">
                                          <p:stCondLst>
                                            <p:cond delay="0"/>
                                          </p:stCondLst>
                                        </p:cTn>
                                        <p:tgtEl>
                                          <p:spTgt spid="48167"/>
                                        </p:tgtEl>
                                        <p:attrNameLst>
                                          <p:attrName>style.visibility</p:attrName>
                                        </p:attrNameLst>
                                      </p:cBhvr>
                                      <p:to>
                                        <p:strVal val="visible"/>
                                      </p:to>
                                    </p:set>
                                    <p:animEffect transition="in" filter="wipe(up)">
                                      <p:cBhvr>
                                        <p:cTn id="124" dur="500"/>
                                        <p:tgtEl>
                                          <p:spTgt spid="48167"/>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2" presetClass="entr" presetSubtype="1" fill="hold" nodeType="clickEffect">
                                  <p:stCondLst>
                                    <p:cond delay="0"/>
                                  </p:stCondLst>
                                  <p:childTnLst>
                                    <p:set>
                                      <p:cBhvr>
                                        <p:cTn id="128" dur="1" fill="hold">
                                          <p:stCondLst>
                                            <p:cond delay="0"/>
                                          </p:stCondLst>
                                        </p:cTn>
                                        <p:tgtEl>
                                          <p:spTgt spid="48166"/>
                                        </p:tgtEl>
                                        <p:attrNameLst>
                                          <p:attrName>style.visibility</p:attrName>
                                        </p:attrNameLst>
                                      </p:cBhvr>
                                      <p:to>
                                        <p:strVal val="visible"/>
                                      </p:to>
                                    </p:set>
                                    <p:animEffect transition="in" filter="wipe(up)">
                                      <p:cBhvr>
                                        <p:cTn id="129" dur="500"/>
                                        <p:tgtEl>
                                          <p:spTgt spid="48166"/>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22" presetClass="entr" presetSubtype="4" fill="hold" nodeType="clickEffect">
                                  <p:stCondLst>
                                    <p:cond delay="0"/>
                                  </p:stCondLst>
                                  <p:childTnLst>
                                    <p:set>
                                      <p:cBhvr>
                                        <p:cTn id="133" dur="1" fill="hold">
                                          <p:stCondLst>
                                            <p:cond delay="0"/>
                                          </p:stCondLst>
                                        </p:cTn>
                                        <p:tgtEl>
                                          <p:spTgt spid="48168"/>
                                        </p:tgtEl>
                                        <p:attrNameLst>
                                          <p:attrName>style.visibility</p:attrName>
                                        </p:attrNameLst>
                                      </p:cBhvr>
                                      <p:to>
                                        <p:strVal val="visible"/>
                                      </p:to>
                                    </p:set>
                                    <p:animEffect transition="in" filter="wipe(down)">
                                      <p:cBhvr>
                                        <p:cTn id="134" dur="500"/>
                                        <p:tgtEl>
                                          <p:spTgt spid="48168"/>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ntr" presetSubtype="0" fill="hold" grpId="0" nodeType="clickEffect">
                                  <p:stCondLst>
                                    <p:cond delay="0"/>
                                  </p:stCondLst>
                                  <p:childTnLst>
                                    <p:set>
                                      <p:cBhvr>
                                        <p:cTn id="138" dur="1" fill="hold">
                                          <p:stCondLst>
                                            <p:cond delay="499"/>
                                          </p:stCondLst>
                                        </p:cTn>
                                        <p:tgtEl>
                                          <p:spTgt spid="48180"/>
                                        </p:tgtEl>
                                        <p:attrNameLst>
                                          <p:attrName>style.visibility</p:attrName>
                                        </p:attrNameLst>
                                      </p:cBhvr>
                                      <p:to>
                                        <p:strVal val="visible"/>
                                      </p:to>
                                    </p:se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2" presetClass="entr" presetSubtype="1" fill="hold" nodeType="clickEffect">
                                  <p:stCondLst>
                                    <p:cond delay="0"/>
                                  </p:stCondLst>
                                  <p:childTnLst>
                                    <p:set>
                                      <p:cBhvr>
                                        <p:cTn id="142" dur="1" fill="hold">
                                          <p:stCondLst>
                                            <p:cond delay="0"/>
                                          </p:stCondLst>
                                        </p:cTn>
                                        <p:tgtEl>
                                          <p:spTgt spid="48169"/>
                                        </p:tgtEl>
                                        <p:attrNameLst>
                                          <p:attrName>style.visibility</p:attrName>
                                        </p:attrNameLst>
                                      </p:cBhvr>
                                      <p:to>
                                        <p:strVal val="visible"/>
                                      </p:to>
                                    </p:set>
                                    <p:animEffect transition="in" filter="wipe(up)">
                                      <p:cBhvr>
                                        <p:cTn id="143" dur="500"/>
                                        <p:tgtEl>
                                          <p:spTgt spid="48169"/>
                                        </p:tgtEl>
                                      </p:cBhvr>
                                    </p:animEffect>
                                  </p:childTnLst>
                                </p:cTn>
                              </p:par>
                            </p:childTnLst>
                          </p:cTn>
                        </p:par>
                        <p:par>
                          <p:cTn id="144" fill="hold" nodeType="afterGroup">
                            <p:stCondLst>
                              <p:cond delay="500"/>
                            </p:stCondLst>
                            <p:childTnLst>
                              <p:par>
                                <p:cTn id="145" presetID="22" presetClass="entr" presetSubtype="4" fill="hold" nodeType="afterEffect">
                                  <p:stCondLst>
                                    <p:cond delay="0"/>
                                  </p:stCondLst>
                                  <p:childTnLst>
                                    <p:set>
                                      <p:cBhvr>
                                        <p:cTn id="146" dur="1" fill="hold">
                                          <p:stCondLst>
                                            <p:cond delay="0"/>
                                          </p:stCondLst>
                                        </p:cTn>
                                        <p:tgtEl>
                                          <p:spTgt spid="48170"/>
                                        </p:tgtEl>
                                        <p:attrNameLst>
                                          <p:attrName>style.visibility</p:attrName>
                                        </p:attrNameLst>
                                      </p:cBhvr>
                                      <p:to>
                                        <p:strVal val="visible"/>
                                      </p:to>
                                    </p:set>
                                    <p:animEffect transition="in" filter="wipe(down)">
                                      <p:cBhvr>
                                        <p:cTn id="147" dur="500"/>
                                        <p:tgtEl>
                                          <p:spTgt spid="48170"/>
                                        </p:tgtEl>
                                      </p:cBhvr>
                                    </p:animEffect>
                                  </p:childTnLst>
                                </p:cTn>
                              </p:par>
                            </p:childTnLst>
                          </p:cTn>
                        </p:par>
                        <p:par>
                          <p:cTn id="148" fill="hold" nodeType="afterGroup">
                            <p:stCondLst>
                              <p:cond delay="1000"/>
                            </p:stCondLst>
                            <p:childTnLst>
                              <p:par>
                                <p:cTn id="149" presetID="22" presetClass="entr" presetSubtype="1" fill="hold" nodeType="afterEffect">
                                  <p:stCondLst>
                                    <p:cond delay="0"/>
                                  </p:stCondLst>
                                  <p:childTnLst>
                                    <p:set>
                                      <p:cBhvr>
                                        <p:cTn id="150" dur="1" fill="hold">
                                          <p:stCondLst>
                                            <p:cond delay="0"/>
                                          </p:stCondLst>
                                        </p:cTn>
                                        <p:tgtEl>
                                          <p:spTgt spid="48171"/>
                                        </p:tgtEl>
                                        <p:attrNameLst>
                                          <p:attrName>style.visibility</p:attrName>
                                        </p:attrNameLst>
                                      </p:cBhvr>
                                      <p:to>
                                        <p:strVal val="visible"/>
                                      </p:to>
                                    </p:set>
                                    <p:animEffect transition="in" filter="wipe(up)">
                                      <p:cBhvr>
                                        <p:cTn id="151" dur="500"/>
                                        <p:tgtEl>
                                          <p:spTgt spid="48171"/>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1" presetClass="entr" presetSubtype="0" fill="hold" grpId="0" nodeType="clickEffect">
                                  <p:stCondLst>
                                    <p:cond delay="0"/>
                                  </p:stCondLst>
                                  <p:childTnLst>
                                    <p:set>
                                      <p:cBhvr>
                                        <p:cTn id="155" dur="1" fill="hold">
                                          <p:stCondLst>
                                            <p:cond delay="499"/>
                                          </p:stCondLst>
                                        </p:cTn>
                                        <p:tgtEl>
                                          <p:spTgt spid="48179"/>
                                        </p:tgtEl>
                                        <p:attrNameLst>
                                          <p:attrName>style.visibility</p:attrName>
                                        </p:attrNameLst>
                                      </p:cBhvr>
                                      <p:to>
                                        <p:strVal val="visible"/>
                                      </p:to>
                                    </p:se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48172"/>
                                        </p:tgtEl>
                                        <p:attrNameLst>
                                          <p:attrName>style.visibility</p:attrName>
                                        </p:attrNameLst>
                                      </p:cBhvr>
                                      <p:to>
                                        <p:strVal val="visible"/>
                                      </p:to>
                                    </p:set>
                                    <p:animEffect transition="in" filter="wipe(left)">
                                      <p:cBhvr>
                                        <p:cTn id="160" dur="500"/>
                                        <p:tgtEl>
                                          <p:spTgt spid="48172"/>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2" presetClass="entr" presetSubtype="8" fill="hold" nodeType="clickEffect">
                                  <p:stCondLst>
                                    <p:cond delay="0"/>
                                  </p:stCondLst>
                                  <p:childTnLst>
                                    <p:set>
                                      <p:cBhvr>
                                        <p:cTn id="164" dur="1" fill="hold">
                                          <p:stCondLst>
                                            <p:cond delay="0"/>
                                          </p:stCondLst>
                                        </p:cTn>
                                        <p:tgtEl>
                                          <p:spTgt spid="48133"/>
                                        </p:tgtEl>
                                        <p:attrNameLst>
                                          <p:attrName>style.visibility</p:attrName>
                                        </p:attrNameLst>
                                      </p:cBhvr>
                                      <p:to>
                                        <p:strVal val="visible"/>
                                      </p:to>
                                    </p:set>
                                    <p:animEffect transition="in" filter="wipe(left)">
                                      <p:cBhvr>
                                        <p:cTn id="165" dur="500"/>
                                        <p:tgtEl>
                                          <p:spTgt spid="48133"/>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22" presetClass="entr" presetSubtype="8" fill="hold" nodeType="clickEffect">
                                  <p:stCondLst>
                                    <p:cond delay="0"/>
                                  </p:stCondLst>
                                  <p:childTnLst>
                                    <p:set>
                                      <p:cBhvr>
                                        <p:cTn id="169" dur="1" fill="hold">
                                          <p:stCondLst>
                                            <p:cond delay="0"/>
                                          </p:stCondLst>
                                        </p:cTn>
                                        <p:tgtEl>
                                          <p:spTgt spid="48181"/>
                                        </p:tgtEl>
                                        <p:attrNameLst>
                                          <p:attrName>style.visibility</p:attrName>
                                        </p:attrNameLst>
                                      </p:cBhvr>
                                      <p:to>
                                        <p:strVal val="visible"/>
                                      </p:to>
                                    </p:set>
                                    <p:animEffect transition="in" filter="wipe(left)">
                                      <p:cBhvr>
                                        <p:cTn id="170" dur="500"/>
                                        <p:tgtEl>
                                          <p:spTgt spid="48181"/>
                                        </p:tgtEl>
                                      </p:cBhvr>
                                    </p:animEffec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22" presetClass="entr" presetSubtype="4" fill="hold" grpId="0" nodeType="clickEffect">
                                  <p:stCondLst>
                                    <p:cond delay="0"/>
                                  </p:stCondLst>
                                  <p:childTnLst>
                                    <p:set>
                                      <p:cBhvr>
                                        <p:cTn id="174" dur="1" fill="hold">
                                          <p:stCondLst>
                                            <p:cond delay="0"/>
                                          </p:stCondLst>
                                        </p:cTn>
                                        <p:tgtEl>
                                          <p:spTgt spid="48203"/>
                                        </p:tgtEl>
                                        <p:attrNameLst>
                                          <p:attrName>style.visibility</p:attrName>
                                        </p:attrNameLst>
                                      </p:cBhvr>
                                      <p:to>
                                        <p:strVal val="visible"/>
                                      </p:to>
                                    </p:set>
                                    <p:animEffect transition="in" filter="wipe(down)">
                                      <p:cBhvr>
                                        <p:cTn id="175" dur="500"/>
                                        <p:tgtEl>
                                          <p:spTgt spid="48203"/>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22" presetClass="entr" presetSubtype="8" fill="hold" nodeType="clickEffect">
                                  <p:stCondLst>
                                    <p:cond delay="0"/>
                                  </p:stCondLst>
                                  <p:childTnLst>
                                    <p:set>
                                      <p:cBhvr>
                                        <p:cTn id="179" dur="1" fill="hold">
                                          <p:stCondLst>
                                            <p:cond delay="0"/>
                                          </p:stCondLst>
                                        </p:cTn>
                                        <p:tgtEl>
                                          <p:spTgt spid="48196"/>
                                        </p:tgtEl>
                                        <p:attrNameLst>
                                          <p:attrName>style.visibility</p:attrName>
                                        </p:attrNameLst>
                                      </p:cBhvr>
                                      <p:to>
                                        <p:strVal val="visible"/>
                                      </p:to>
                                    </p:set>
                                    <p:animEffect transition="in" filter="wipe(left)">
                                      <p:cBhvr>
                                        <p:cTn id="180" dur="500"/>
                                        <p:tgtEl>
                                          <p:spTgt spid="48196"/>
                                        </p:tgtEl>
                                      </p:cBhvr>
                                    </p:animEffec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22" presetClass="entr" presetSubtype="8" fill="hold" grpId="0" nodeType="clickEffect">
                                  <p:stCondLst>
                                    <p:cond delay="0"/>
                                  </p:stCondLst>
                                  <p:childTnLst>
                                    <p:set>
                                      <p:cBhvr>
                                        <p:cTn id="184" dur="1" fill="hold">
                                          <p:stCondLst>
                                            <p:cond delay="0"/>
                                          </p:stCondLst>
                                        </p:cTn>
                                        <p:tgtEl>
                                          <p:spTgt spid="48131"/>
                                        </p:tgtEl>
                                        <p:attrNameLst>
                                          <p:attrName>style.visibility</p:attrName>
                                        </p:attrNameLst>
                                      </p:cBhvr>
                                      <p:to>
                                        <p:strVal val="visible"/>
                                      </p:to>
                                    </p:set>
                                    <p:animEffect transition="in" filter="wipe(left)">
                                      <p:cBhvr>
                                        <p:cTn id="185" dur="500"/>
                                        <p:tgtEl>
                                          <p:spTgt spid="48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0" grpId="0" autoUpdateAnimBg="0"/>
      <p:bldP spid="48131" grpId="0" autoUpdateAnimBg="0"/>
      <p:bldP spid="48132" grpId="0" autoUpdateAnimBg="0"/>
      <p:bldP spid="48134" grpId="0" animBg="1"/>
      <p:bldP spid="48136" grpId="0" animBg="1"/>
      <p:bldP spid="48138" grpId="0" animBg="1"/>
      <p:bldP spid="48140" grpId="0" animBg="1"/>
      <p:bldP spid="48142" grpId="0" animBg="1"/>
      <p:bldP spid="48144" grpId="0" animBg="1"/>
      <p:bldP spid="48147" grpId="0" autoUpdateAnimBg="0"/>
      <p:bldP spid="48148" grpId="0" autoUpdateAnimBg="0"/>
      <p:bldP spid="48165" grpId="0" autoUpdateAnimBg="0"/>
      <p:bldP spid="48172" grpId="0" autoUpdateAnimBg="0"/>
      <p:bldP spid="48177" grpId="0" autoUpdateAnimBg="0"/>
      <p:bldP spid="48178" grpId="0" autoUpdateAnimBg="0"/>
      <p:bldP spid="48179" grpId="0" autoUpdateAnimBg="0"/>
      <p:bldP spid="48180" grpId="0" autoUpdateAnimBg="0"/>
      <p:bldP spid="4820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7A34D524-8F52-4EC0-8FA9-CA0E37907EE7}"/>
              </a:ext>
            </a:extLst>
          </p:cNvPr>
          <p:cNvSpPr>
            <a:spLocks noChangeArrowheads="1"/>
          </p:cNvSpPr>
          <p:nvPr/>
        </p:nvSpPr>
        <p:spPr bwMode="auto">
          <a:xfrm>
            <a:off x="2411413" y="328613"/>
            <a:ext cx="46958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30000"/>
              </a:spcBef>
            </a:pPr>
            <a:r>
              <a:rPr kumimoji="1" lang="en-US" altLang="zh-CN" sz="3200">
                <a:solidFill>
                  <a:srgbClr val="00FF00"/>
                </a:solidFill>
                <a:latin typeface="Times New Roman" panose="02020603050405020304" pitchFamily="18" charset="0"/>
              </a:rPr>
              <a:t>§8.5</a:t>
            </a:r>
            <a:r>
              <a:rPr kumimoji="1" lang="en-US" altLang="zh-CN" sz="3200">
                <a:solidFill>
                  <a:srgbClr val="00FF00"/>
                </a:solidFill>
                <a:latin typeface="宋体" panose="02010600030101010101" pitchFamily="2" charset="-122"/>
              </a:rPr>
              <a:t>  </a:t>
            </a:r>
            <a:r>
              <a:rPr kumimoji="1" lang="zh-CN" altLang="en-US" sz="3200">
                <a:solidFill>
                  <a:srgbClr val="00FF00"/>
                </a:solidFill>
                <a:latin typeface="黑体" panose="02010609060101010101" pitchFamily="49" charset="-122"/>
                <a:ea typeface="黑体" panose="02010609060101010101" pitchFamily="49" charset="-122"/>
              </a:rPr>
              <a:t>波的干涉</a:t>
            </a:r>
          </a:p>
        </p:txBody>
      </p:sp>
      <p:sp>
        <p:nvSpPr>
          <p:cNvPr id="49155" name="Rectangle 3">
            <a:extLst>
              <a:ext uri="{FF2B5EF4-FFF2-40B4-BE49-F238E27FC236}">
                <a16:creationId xmlns:a16="http://schemas.microsoft.com/office/drawing/2014/main" id="{6DDEF09B-636F-48C5-894B-1759E39A939C}"/>
              </a:ext>
            </a:extLst>
          </p:cNvPr>
          <p:cNvSpPr>
            <a:spLocks noChangeArrowheads="1"/>
          </p:cNvSpPr>
          <p:nvPr/>
        </p:nvSpPr>
        <p:spPr bwMode="auto">
          <a:xfrm>
            <a:off x="187325" y="890588"/>
            <a:ext cx="21558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sz="2800">
                <a:solidFill>
                  <a:srgbClr val="FFFF00"/>
                </a:solidFill>
                <a:latin typeface="宋体" panose="02010600030101010101" pitchFamily="2" charset="-122"/>
              </a:rPr>
              <a:t>一</a:t>
            </a:r>
            <a:r>
              <a:rPr kumimoji="1" lang="en-US" altLang="zh-CN" sz="2800">
                <a:solidFill>
                  <a:srgbClr val="FFFF00"/>
                </a:solidFill>
                <a:latin typeface="Times New Roman" panose="02020603050405020304" pitchFamily="18" charset="0"/>
              </a:rPr>
              <a:t>. </a:t>
            </a:r>
            <a:r>
              <a:rPr kumimoji="1" lang="zh-CN" altLang="en-US" sz="2800">
                <a:solidFill>
                  <a:srgbClr val="FFFF00"/>
                </a:solidFill>
                <a:latin typeface="宋体" panose="02010600030101010101" pitchFamily="2" charset="-122"/>
              </a:rPr>
              <a:t>叠加原理</a:t>
            </a:r>
          </a:p>
        </p:txBody>
      </p:sp>
      <p:sp>
        <p:nvSpPr>
          <p:cNvPr id="49156" name="Rectangle 4">
            <a:extLst>
              <a:ext uri="{FF2B5EF4-FFF2-40B4-BE49-F238E27FC236}">
                <a16:creationId xmlns:a16="http://schemas.microsoft.com/office/drawing/2014/main" id="{F73766D5-5C78-467F-BF84-63C0492FF1DD}"/>
              </a:ext>
            </a:extLst>
          </p:cNvPr>
          <p:cNvSpPr>
            <a:spLocks noChangeArrowheads="1"/>
          </p:cNvSpPr>
          <p:nvPr/>
        </p:nvSpPr>
        <p:spPr bwMode="auto">
          <a:xfrm>
            <a:off x="461963" y="1557338"/>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en-US" altLang="zh-CN">
                <a:solidFill>
                  <a:srgbClr val="66FFFF"/>
                </a:solidFill>
                <a:latin typeface="Times New Roman" panose="02020603050405020304" pitchFamily="18" charset="0"/>
              </a:rPr>
              <a:t>1. </a:t>
            </a:r>
            <a:r>
              <a:rPr kumimoji="1" lang="zh-CN" altLang="en-US">
                <a:solidFill>
                  <a:srgbClr val="66FFFF"/>
                </a:solidFill>
                <a:latin typeface="宋体" panose="02010600030101010101" pitchFamily="2" charset="-122"/>
              </a:rPr>
              <a:t>波传播的独立性</a:t>
            </a:r>
          </a:p>
        </p:txBody>
      </p:sp>
      <p:sp>
        <p:nvSpPr>
          <p:cNvPr id="49157" name="Text Box 5">
            <a:extLst>
              <a:ext uri="{FF2B5EF4-FFF2-40B4-BE49-F238E27FC236}">
                <a16:creationId xmlns:a16="http://schemas.microsoft.com/office/drawing/2014/main" id="{7453F639-05C2-4498-8CC4-D58582801213}"/>
              </a:ext>
            </a:extLst>
          </p:cNvPr>
          <p:cNvSpPr txBox="1">
            <a:spLocks noChangeArrowheads="1"/>
          </p:cNvSpPr>
          <p:nvPr/>
        </p:nvSpPr>
        <p:spPr bwMode="auto">
          <a:xfrm>
            <a:off x="468313" y="3573463"/>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a:solidFill>
                  <a:srgbClr val="66FFFF"/>
                </a:solidFill>
                <a:latin typeface="Times New Roman" panose="02020603050405020304" pitchFamily="18" charset="0"/>
              </a:rPr>
              <a:t>2. </a:t>
            </a:r>
            <a:r>
              <a:rPr kumimoji="1" lang="zh-CN" altLang="en-US">
                <a:solidFill>
                  <a:srgbClr val="66FFFF"/>
                </a:solidFill>
                <a:latin typeface="宋体" panose="02010600030101010101" pitchFamily="2" charset="-122"/>
              </a:rPr>
              <a:t>叠加原理</a:t>
            </a:r>
          </a:p>
        </p:txBody>
      </p:sp>
      <p:sp>
        <p:nvSpPr>
          <p:cNvPr id="49158" name="Rectangle 6">
            <a:extLst>
              <a:ext uri="{FF2B5EF4-FFF2-40B4-BE49-F238E27FC236}">
                <a16:creationId xmlns:a16="http://schemas.microsoft.com/office/drawing/2014/main" id="{097D5C9C-D13D-4E3E-BC45-AFC624561D6A}"/>
              </a:ext>
            </a:extLst>
          </p:cNvPr>
          <p:cNvSpPr>
            <a:spLocks noChangeArrowheads="1"/>
          </p:cNvSpPr>
          <p:nvPr/>
        </p:nvSpPr>
        <p:spPr bwMode="auto">
          <a:xfrm>
            <a:off x="755650" y="1989138"/>
            <a:ext cx="7920038"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a:latin typeface="Bookman Old Style" panose="02050604050505020204" pitchFamily="18" charset="0"/>
              </a:rPr>
              <a:t>当几列波在传播过程中在某一区域相遇后再行分开，各波的传播情况与未相遇一样，仍保持它们各自的频率、波长、振动方向等特性继续沿原来的传播方向前进。</a:t>
            </a:r>
          </a:p>
        </p:txBody>
      </p:sp>
      <p:sp>
        <p:nvSpPr>
          <p:cNvPr id="49159" name="Rectangle 7">
            <a:extLst>
              <a:ext uri="{FF2B5EF4-FFF2-40B4-BE49-F238E27FC236}">
                <a16:creationId xmlns:a16="http://schemas.microsoft.com/office/drawing/2014/main" id="{A45925A6-6F16-4F03-9759-E14A206DF3C7}"/>
              </a:ext>
            </a:extLst>
          </p:cNvPr>
          <p:cNvSpPr>
            <a:spLocks noChangeArrowheads="1"/>
          </p:cNvSpPr>
          <p:nvPr/>
        </p:nvSpPr>
        <p:spPr bwMode="auto">
          <a:xfrm>
            <a:off x="585788" y="4125913"/>
            <a:ext cx="405765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90500" indent="-190500">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pPr>
            <a:r>
              <a:rPr kumimoji="1" lang="en-US" altLang="zh-CN">
                <a:latin typeface="Bookman Old Style" panose="02050604050505020204" pitchFamily="18" charset="0"/>
              </a:rPr>
              <a:t>  </a:t>
            </a:r>
            <a:r>
              <a:rPr kumimoji="1" lang="zh-CN" altLang="en-US">
                <a:latin typeface="Bookman Old Style" panose="02050604050505020204" pitchFamily="18" charset="0"/>
              </a:rPr>
              <a:t>在波相遇区域内，任一质点的振动，为各波单独存在时所引起的振动的合振动。</a:t>
            </a:r>
          </a:p>
        </p:txBody>
      </p:sp>
      <p:pic>
        <p:nvPicPr>
          <p:cNvPr id="49160" name="Picture 8" descr="波的独立传播">
            <a:extLst>
              <a:ext uri="{FF2B5EF4-FFF2-40B4-BE49-F238E27FC236}">
                <a16:creationId xmlns:a16="http://schemas.microsoft.com/office/drawing/2014/main" id="{7EA29461-F7EA-44D9-ACF8-1BE14F0DE97D}"/>
              </a:ext>
            </a:extLst>
          </p:cNvPr>
          <p:cNvPicPr>
            <a:picLocks noChangeAspect="1" noChangeArrowheads="1"/>
          </p:cNvPicPr>
          <p:nvPr/>
        </p:nvPicPr>
        <p:blipFill>
          <a:blip r:embed="rId3">
            <a:clrChange>
              <a:clrFrom>
                <a:srgbClr val="006599"/>
              </a:clrFrom>
              <a:clrTo>
                <a:srgbClr val="006599">
                  <a:alpha val="0"/>
                </a:srgbClr>
              </a:clrTo>
            </a:clrChange>
            <a:extLst>
              <a:ext uri="{28A0092B-C50C-407E-A947-70E740481C1C}">
                <a14:useLocalDpi xmlns:a14="http://schemas.microsoft.com/office/drawing/2010/main" val="0"/>
              </a:ext>
            </a:extLst>
          </a:blip>
          <a:srcRect l="1624" t="14583" r="3462" b="27190"/>
          <a:stretch>
            <a:fillRect/>
          </a:stretch>
        </p:blipFill>
        <p:spPr bwMode="auto">
          <a:xfrm>
            <a:off x="5219700" y="3830638"/>
            <a:ext cx="3203575"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hlink"/>
                </a:solidFill>
                <a:miter lim="800000"/>
                <a:headEnd/>
                <a:tailEnd/>
              </a14:hiddenLine>
            </a:ext>
          </a:extLst>
        </p:spPr>
      </p:pic>
      <p:sp>
        <p:nvSpPr>
          <p:cNvPr id="49161" name="Line 9">
            <a:extLst>
              <a:ext uri="{FF2B5EF4-FFF2-40B4-BE49-F238E27FC236}">
                <a16:creationId xmlns:a16="http://schemas.microsoft.com/office/drawing/2014/main" id="{D6FFC91E-1952-40A0-9058-307843365535}"/>
              </a:ext>
            </a:extLst>
          </p:cNvPr>
          <p:cNvSpPr>
            <a:spLocks noChangeShapeType="1"/>
          </p:cNvSpPr>
          <p:nvPr/>
        </p:nvSpPr>
        <p:spPr bwMode="auto">
          <a:xfrm>
            <a:off x="5938838" y="3862388"/>
            <a:ext cx="431800" cy="0"/>
          </a:xfrm>
          <a:prstGeom prst="line">
            <a:avLst/>
          </a:prstGeom>
          <a:noFill/>
          <a:ln w="9525">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62" name="Line 10">
            <a:extLst>
              <a:ext uri="{FF2B5EF4-FFF2-40B4-BE49-F238E27FC236}">
                <a16:creationId xmlns:a16="http://schemas.microsoft.com/office/drawing/2014/main" id="{CDC1EE6A-C785-4542-8B2F-FED1D610F159}"/>
              </a:ext>
            </a:extLst>
          </p:cNvPr>
          <p:cNvSpPr>
            <a:spLocks noChangeShapeType="1"/>
          </p:cNvSpPr>
          <p:nvPr/>
        </p:nvSpPr>
        <p:spPr bwMode="auto">
          <a:xfrm>
            <a:off x="7018338" y="4078288"/>
            <a:ext cx="431800" cy="0"/>
          </a:xfrm>
          <a:prstGeom prst="line">
            <a:avLst/>
          </a:prstGeom>
          <a:noFill/>
          <a:ln w="9525">
            <a:solidFill>
              <a:srgbClr val="FFCC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63" name="Rectangle 11">
            <a:extLst>
              <a:ext uri="{FF2B5EF4-FFF2-40B4-BE49-F238E27FC236}">
                <a16:creationId xmlns:a16="http://schemas.microsoft.com/office/drawing/2014/main" id="{892CAC8E-5903-4AB7-9BF6-1300257C55B0}"/>
              </a:ext>
            </a:extLst>
          </p:cNvPr>
          <p:cNvSpPr>
            <a:spLocks noChangeArrowheads="1"/>
          </p:cNvSpPr>
          <p:nvPr/>
        </p:nvSpPr>
        <p:spPr bwMode="auto">
          <a:xfrm>
            <a:off x="5434013" y="3559175"/>
            <a:ext cx="496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sz="2800" i="1">
                <a:latin typeface="Bookman Old Style" panose="02050604050505020204" pitchFamily="18" charset="0"/>
              </a:rPr>
              <a:t>v</a:t>
            </a:r>
            <a:r>
              <a:rPr kumimoji="1" lang="en-US" altLang="zh-CN" sz="2800" baseline="-25000">
                <a:latin typeface="Times New Roman" panose="02020603050405020304" pitchFamily="18" charset="0"/>
              </a:rPr>
              <a:t>1</a:t>
            </a:r>
          </a:p>
        </p:txBody>
      </p:sp>
      <p:sp>
        <p:nvSpPr>
          <p:cNvPr id="49164" name="Rectangle 12">
            <a:extLst>
              <a:ext uri="{FF2B5EF4-FFF2-40B4-BE49-F238E27FC236}">
                <a16:creationId xmlns:a16="http://schemas.microsoft.com/office/drawing/2014/main" id="{ADAEDB91-BA95-47FD-94CB-F557FFBC7A64}"/>
              </a:ext>
            </a:extLst>
          </p:cNvPr>
          <p:cNvSpPr>
            <a:spLocks noChangeArrowheads="1"/>
          </p:cNvSpPr>
          <p:nvPr/>
        </p:nvSpPr>
        <p:spPr bwMode="auto">
          <a:xfrm>
            <a:off x="7451725" y="3789363"/>
            <a:ext cx="4968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sz="2800" i="1">
                <a:latin typeface="Bookman Old Style" panose="02050604050505020204" pitchFamily="18" charset="0"/>
              </a:rPr>
              <a:t>v</a:t>
            </a:r>
            <a:r>
              <a:rPr kumimoji="1" lang="en-US" altLang="zh-CN" sz="2800" baseline="-25000">
                <a:latin typeface="Times New Roman" panose="02020603050405020304" pitchFamily="18" charset="0"/>
              </a:rPr>
              <a:t>2</a:t>
            </a:r>
          </a:p>
        </p:txBody>
      </p:sp>
      <p:graphicFrame>
        <p:nvGraphicFramePr>
          <p:cNvPr id="49165" name="Object 13">
            <a:extLst>
              <a:ext uri="{FF2B5EF4-FFF2-40B4-BE49-F238E27FC236}">
                <a16:creationId xmlns:a16="http://schemas.microsoft.com/office/drawing/2014/main" id="{24E36642-B19A-4B3B-8317-3AD59459CC1E}"/>
              </a:ext>
            </a:extLst>
          </p:cNvPr>
          <p:cNvGraphicFramePr>
            <a:graphicFrameLocks noChangeAspect="1"/>
          </p:cNvGraphicFramePr>
          <p:nvPr/>
        </p:nvGraphicFramePr>
        <p:xfrm>
          <a:off x="5867400" y="5243513"/>
          <a:ext cx="1530350" cy="417512"/>
        </p:xfrm>
        <a:graphic>
          <a:graphicData uri="http://schemas.openxmlformats.org/presentationml/2006/ole">
            <mc:AlternateContent xmlns:mc="http://schemas.openxmlformats.org/markup-compatibility/2006">
              <mc:Choice xmlns:v="urn:schemas-microsoft-com:vml" Requires="v">
                <p:oleObj spid="_x0000_s37912" name="Equation" r:id="rId4" imgW="1435158" imgH="317412" progId="Equation.DSMT4">
                  <p:embed/>
                </p:oleObj>
              </mc:Choice>
              <mc:Fallback>
                <p:oleObj name="Equation" r:id="rId4" imgW="1435158" imgH="317412" progId="Equation.DSMT4">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5243513"/>
                        <a:ext cx="1530350"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9166" name="Group 14">
            <a:extLst>
              <a:ext uri="{FF2B5EF4-FFF2-40B4-BE49-F238E27FC236}">
                <a16:creationId xmlns:a16="http://schemas.microsoft.com/office/drawing/2014/main" id="{1A40DF91-5973-42E5-8BE5-F72EC685F718}"/>
              </a:ext>
            </a:extLst>
          </p:cNvPr>
          <p:cNvGrpSpPr>
            <a:grpSpLocks/>
          </p:cNvGrpSpPr>
          <p:nvPr/>
        </p:nvGrpSpPr>
        <p:grpSpPr bwMode="auto">
          <a:xfrm>
            <a:off x="7812088" y="5373688"/>
            <a:ext cx="431800" cy="292100"/>
            <a:chOff x="5012" y="3612"/>
            <a:chExt cx="272" cy="184"/>
          </a:xfrm>
        </p:grpSpPr>
        <p:grpSp>
          <p:nvGrpSpPr>
            <p:cNvPr id="37905" name="Group 15">
              <a:extLst>
                <a:ext uri="{FF2B5EF4-FFF2-40B4-BE49-F238E27FC236}">
                  <a16:creationId xmlns:a16="http://schemas.microsoft.com/office/drawing/2014/main" id="{3A94D8F5-A95D-4D06-BE7D-D726E88DED44}"/>
                </a:ext>
              </a:extLst>
            </p:cNvPr>
            <p:cNvGrpSpPr>
              <a:grpSpLocks/>
            </p:cNvGrpSpPr>
            <p:nvPr/>
          </p:nvGrpSpPr>
          <p:grpSpPr bwMode="auto">
            <a:xfrm>
              <a:off x="5030" y="3621"/>
              <a:ext cx="248" cy="175"/>
              <a:chOff x="4958" y="1120"/>
              <a:chExt cx="248" cy="175"/>
            </a:xfrm>
          </p:grpSpPr>
          <p:sp>
            <p:nvSpPr>
              <p:cNvPr id="37907" name="AutoShape 16">
                <a:hlinkClick r:id="rId6" action="ppaction://hlinkfile"/>
                <a:extLst>
                  <a:ext uri="{FF2B5EF4-FFF2-40B4-BE49-F238E27FC236}">
                    <a16:creationId xmlns:a16="http://schemas.microsoft.com/office/drawing/2014/main" id="{B703275B-71B9-447D-94C8-50D7157F3EED}"/>
                  </a:ext>
                </a:extLst>
              </p:cNvPr>
              <p:cNvSpPr>
                <a:spLocks noChangeArrowheads="1"/>
              </p:cNvSpPr>
              <p:nvPr/>
            </p:nvSpPr>
            <p:spPr bwMode="auto">
              <a:xfrm>
                <a:off x="4958" y="1120"/>
                <a:ext cx="248" cy="175"/>
              </a:xfrm>
              <a:prstGeom prst="roundRect">
                <a:avLst>
                  <a:gd name="adj" fmla="val 19116"/>
                </a:avLst>
              </a:prstGeom>
              <a:solidFill>
                <a:srgbClr val="33CCCC">
                  <a:alpha val="39999"/>
                </a:srgbClr>
              </a:solidFill>
              <a:ln w="9525">
                <a:solidFill>
                  <a:srgbClr val="0066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08" name="AutoShape 17">
                <a:extLst>
                  <a:ext uri="{FF2B5EF4-FFF2-40B4-BE49-F238E27FC236}">
                    <a16:creationId xmlns:a16="http://schemas.microsoft.com/office/drawing/2014/main" id="{5491C582-A71B-4240-A404-AE06D6C94536}"/>
                  </a:ext>
                </a:extLst>
              </p:cNvPr>
              <p:cNvSpPr>
                <a:spLocks noChangeArrowheads="1"/>
              </p:cNvSpPr>
              <p:nvPr/>
            </p:nvSpPr>
            <p:spPr bwMode="auto">
              <a:xfrm>
                <a:off x="4991" y="1154"/>
                <a:ext cx="179" cy="104"/>
              </a:xfrm>
              <a:prstGeom prst="roundRect">
                <a:avLst>
                  <a:gd name="adj" fmla="val 22079"/>
                </a:avLst>
              </a:prstGeom>
              <a:solidFill>
                <a:srgbClr val="33CCCC">
                  <a:alpha val="50195"/>
                </a:srgbClr>
              </a:solidFill>
              <a:ln w="3175">
                <a:solidFill>
                  <a:srgbClr val="0066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09" name="AutoShape 18">
                <a:extLst>
                  <a:ext uri="{FF2B5EF4-FFF2-40B4-BE49-F238E27FC236}">
                    <a16:creationId xmlns:a16="http://schemas.microsoft.com/office/drawing/2014/main" id="{84136902-0CC5-45A2-A6B1-2B2B433302CB}"/>
                  </a:ext>
                </a:extLst>
              </p:cNvPr>
              <p:cNvSpPr>
                <a:spLocks noChangeArrowheads="1"/>
              </p:cNvSpPr>
              <p:nvPr/>
            </p:nvSpPr>
            <p:spPr bwMode="auto">
              <a:xfrm rot="5400000">
                <a:off x="5054" y="1174"/>
                <a:ext cx="66" cy="66"/>
              </a:xfrm>
              <a:prstGeom prst="triangle">
                <a:avLst>
                  <a:gd name="adj" fmla="val 50000"/>
                </a:avLst>
              </a:prstGeom>
              <a:solidFill>
                <a:srgbClr val="006666"/>
              </a:solidFill>
              <a:ln w="9525">
                <a:solidFill>
                  <a:srgbClr val="0066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10" name="Line 19">
                <a:extLst>
                  <a:ext uri="{FF2B5EF4-FFF2-40B4-BE49-F238E27FC236}">
                    <a16:creationId xmlns:a16="http://schemas.microsoft.com/office/drawing/2014/main" id="{D95BDA54-7677-4315-9B82-8B836BA70CE4}"/>
                  </a:ext>
                </a:extLst>
              </p:cNvPr>
              <p:cNvSpPr>
                <a:spLocks noChangeShapeType="1"/>
              </p:cNvSpPr>
              <p:nvPr/>
            </p:nvSpPr>
            <p:spPr bwMode="auto">
              <a:xfrm>
                <a:off x="4985" y="1177"/>
                <a:ext cx="0" cy="0"/>
              </a:xfrm>
              <a:prstGeom prst="line">
                <a:avLst/>
              </a:prstGeom>
              <a:noFill/>
              <a:ln w="9525">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7906" name="Rectangle 20">
              <a:hlinkClick r:id="rId7" action="ppaction://hlinkfile" tooltip="点击播放动画"/>
              <a:extLst>
                <a:ext uri="{FF2B5EF4-FFF2-40B4-BE49-F238E27FC236}">
                  <a16:creationId xmlns:a16="http://schemas.microsoft.com/office/drawing/2014/main" id="{E92122E0-461B-44D6-BD96-5F218661213E}"/>
                </a:ext>
              </a:extLst>
            </p:cNvPr>
            <p:cNvSpPr>
              <a:spLocks noChangeArrowheads="1"/>
            </p:cNvSpPr>
            <p:nvPr/>
          </p:nvSpPr>
          <p:spPr bwMode="auto">
            <a:xfrm>
              <a:off x="5012" y="3612"/>
              <a:ext cx="272" cy="181"/>
            </a:xfrm>
            <a:prstGeom prst="rect">
              <a:avLst/>
            </a:prstGeom>
            <a:solidFill>
              <a:srgbClr val="00CC9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49173" name="Rectangle 21">
            <a:extLst>
              <a:ext uri="{FF2B5EF4-FFF2-40B4-BE49-F238E27FC236}">
                <a16:creationId xmlns:a16="http://schemas.microsoft.com/office/drawing/2014/main" id="{9B97679D-8A8B-4B4C-A30A-C212D96FB41B}"/>
              </a:ext>
            </a:extLst>
          </p:cNvPr>
          <p:cNvSpPr>
            <a:spLocks noChangeArrowheads="1"/>
          </p:cNvSpPr>
          <p:nvPr/>
        </p:nvSpPr>
        <p:spPr bwMode="auto">
          <a:xfrm>
            <a:off x="720725" y="5964238"/>
            <a:ext cx="1223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a:solidFill>
                  <a:srgbClr val="FFFF00"/>
                </a:solidFill>
                <a:latin typeface="Bookman Old Style" panose="02050604050505020204" pitchFamily="18" charset="0"/>
              </a:rPr>
              <a:t>注意</a:t>
            </a:r>
          </a:p>
        </p:txBody>
      </p:sp>
      <p:sp>
        <p:nvSpPr>
          <p:cNvPr id="49174" name="Rectangle 22">
            <a:extLst>
              <a:ext uri="{FF2B5EF4-FFF2-40B4-BE49-F238E27FC236}">
                <a16:creationId xmlns:a16="http://schemas.microsoft.com/office/drawing/2014/main" id="{22B38718-9FC0-430A-891E-ED9EB96F5252}"/>
              </a:ext>
            </a:extLst>
          </p:cNvPr>
          <p:cNvSpPr>
            <a:spLocks noChangeArrowheads="1"/>
          </p:cNvSpPr>
          <p:nvPr/>
        </p:nvSpPr>
        <p:spPr bwMode="auto">
          <a:xfrm>
            <a:off x="1512888" y="5995988"/>
            <a:ext cx="716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a:solidFill>
                  <a:srgbClr val="66FFFF"/>
                </a:solidFill>
                <a:latin typeface="楷体_GB2312" pitchFamily="49" charset="-122"/>
                <a:ea typeface="楷体_GB2312" pitchFamily="49" charset="-122"/>
              </a:rPr>
              <a:t>波的叠加原理仅适用于线性波的问题 </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wipe(left)">
                                      <p:cBhvr>
                                        <p:cTn id="7" dur="500"/>
                                        <p:tgtEl>
                                          <p:spTgt spid="491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155"/>
                                        </p:tgtEl>
                                        <p:attrNameLst>
                                          <p:attrName>style.visibility</p:attrName>
                                        </p:attrNameLst>
                                      </p:cBhvr>
                                      <p:to>
                                        <p:strVal val="visible"/>
                                      </p:to>
                                    </p:set>
                                    <p:animEffect transition="in" filter="wipe(left)">
                                      <p:cBhvr>
                                        <p:cTn id="12" dur="500"/>
                                        <p:tgtEl>
                                          <p:spTgt spid="491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156"/>
                                        </p:tgtEl>
                                        <p:attrNameLst>
                                          <p:attrName>style.visibility</p:attrName>
                                        </p:attrNameLst>
                                      </p:cBhvr>
                                      <p:to>
                                        <p:strVal val="visible"/>
                                      </p:to>
                                    </p:set>
                                    <p:animEffect transition="in" filter="wipe(left)">
                                      <p:cBhvr>
                                        <p:cTn id="17" dur="500"/>
                                        <p:tgtEl>
                                          <p:spTgt spid="491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49160"/>
                                        </p:tgtEl>
                                        <p:attrNameLst>
                                          <p:attrName>style.visibility</p:attrName>
                                        </p:attrNameLst>
                                      </p:cBhvr>
                                      <p:to>
                                        <p:strVal val="visible"/>
                                      </p:to>
                                    </p:set>
                                    <p:animEffect transition="in" filter="box(in)">
                                      <p:cBhvr>
                                        <p:cTn id="22" dur="500"/>
                                        <p:tgtEl>
                                          <p:spTgt spid="49160"/>
                                        </p:tgtEl>
                                      </p:cBhvr>
                                    </p:animEffect>
                                  </p:childTnLst>
                                </p:cTn>
                              </p:par>
                              <p:par>
                                <p:cTn id="23" presetID="22" presetClass="entr" presetSubtype="8" fill="hold" nodeType="withEffect">
                                  <p:stCondLst>
                                    <p:cond delay="0"/>
                                  </p:stCondLst>
                                  <p:childTnLst>
                                    <p:set>
                                      <p:cBhvr>
                                        <p:cTn id="24" dur="1" fill="hold">
                                          <p:stCondLst>
                                            <p:cond delay="0"/>
                                          </p:stCondLst>
                                        </p:cTn>
                                        <p:tgtEl>
                                          <p:spTgt spid="49161"/>
                                        </p:tgtEl>
                                        <p:attrNameLst>
                                          <p:attrName>style.visibility</p:attrName>
                                        </p:attrNameLst>
                                      </p:cBhvr>
                                      <p:to>
                                        <p:strVal val="visible"/>
                                      </p:to>
                                    </p:set>
                                    <p:animEffect transition="in" filter="wipe(left)">
                                      <p:cBhvr>
                                        <p:cTn id="25" dur="500"/>
                                        <p:tgtEl>
                                          <p:spTgt spid="49161"/>
                                        </p:tgtEl>
                                      </p:cBhvr>
                                    </p:animEffect>
                                  </p:childTnLst>
                                </p:cTn>
                              </p:par>
                              <p:par>
                                <p:cTn id="26" presetID="22" presetClass="entr" presetSubtype="2" fill="hold" nodeType="withEffect">
                                  <p:stCondLst>
                                    <p:cond delay="0"/>
                                  </p:stCondLst>
                                  <p:childTnLst>
                                    <p:set>
                                      <p:cBhvr>
                                        <p:cTn id="27" dur="1" fill="hold">
                                          <p:stCondLst>
                                            <p:cond delay="0"/>
                                          </p:stCondLst>
                                        </p:cTn>
                                        <p:tgtEl>
                                          <p:spTgt spid="49162"/>
                                        </p:tgtEl>
                                        <p:attrNameLst>
                                          <p:attrName>style.visibility</p:attrName>
                                        </p:attrNameLst>
                                      </p:cBhvr>
                                      <p:to>
                                        <p:strVal val="visible"/>
                                      </p:to>
                                    </p:set>
                                    <p:animEffect transition="in" filter="wipe(right)">
                                      <p:cBhvr>
                                        <p:cTn id="28" dur="500"/>
                                        <p:tgtEl>
                                          <p:spTgt spid="49162"/>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9163"/>
                                        </p:tgtEl>
                                        <p:attrNameLst>
                                          <p:attrName>style.visibility</p:attrName>
                                        </p:attrNameLst>
                                      </p:cBhvr>
                                      <p:to>
                                        <p:strVal val="visible"/>
                                      </p:to>
                                    </p:set>
                                    <p:animEffect transition="in" filter="wipe(left)">
                                      <p:cBhvr>
                                        <p:cTn id="31" dur="500"/>
                                        <p:tgtEl>
                                          <p:spTgt spid="4916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9164"/>
                                        </p:tgtEl>
                                        <p:attrNameLst>
                                          <p:attrName>style.visibility</p:attrName>
                                        </p:attrNameLst>
                                      </p:cBhvr>
                                      <p:to>
                                        <p:strVal val="visible"/>
                                      </p:to>
                                    </p:set>
                                    <p:animEffect transition="in" filter="wipe(left)">
                                      <p:cBhvr>
                                        <p:cTn id="34" dur="500"/>
                                        <p:tgtEl>
                                          <p:spTgt spid="4916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49166"/>
                                        </p:tgtEl>
                                        <p:attrNameLst>
                                          <p:attrName>style.visibility</p:attrName>
                                        </p:attrNameLst>
                                      </p:cBhvr>
                                      <p:to>
                                        <p:strVal val="visible"/>
                                      </p:to>
                                    </p:set>
                                    <p:animEffect transition="in" filter="wipe(left)">
                                      <p:cBhvr>
                                        <p:cTn id="39" dur="500"/>
                                        <p:tgtEl>
                                          <p:spTgt spid="4916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9158"/>
                                        </p:tgtEl>
                                        <p:attrNameLst>
                                          <p:attrName>style.visibility</p:attrName>
                                        </p:attrNameLst>
                                      </p:cBhvr>
                                      <p:to>
                                        <p:strVal val="visible"/>
                                      </p:to>
                                    </p:set>
                                    <p:animEffect transition="in" filter="wipe(left)">
                                      <p:cBhvr>
                                        <p:cTn id="44" dur="500"/>
                                        <p:tgtEl>
                                          <p:spTgt spid="49158"/>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9157"/>
                                        </p:tgtEl>
                                        <p:attrNameLst>
                                          <p:attrName>style.visibility</p:attrName>
                                        </p:attrNameLst>
                                      </p:cBhvr>
                                      <p:to>
                                        <p:strVal val="visible"/>
                                      </p:to>
                                    </p:set>
                                    <p:animEffect transition="in" filter="wipe(left)">
                                      <p:cBhvr>
                                        <p:cTn id="49" dur="500"/>
                                        <p:tgtEl>
                                          <p:spTgt spid="49157"/>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3" presetClass="entr" presetSubtype="32" fill="hold" nodeType="clickEffect">
                                  <p:stCondLst>
                                    <p:cond delay="0"/>
                                  </p:stCondLst>
                                  <p:childTnLst>
                                    <p:set>
                                      <p:cBhvr>
                                        <p:cTn id="53" dur="1" fill="hold">
                                          <p:stCondLst>
                                            <p:cond delay="0"/>
                                          </p:stCondLst>
                                        </p:cTn>
                                        <p:tgtEl>
                                          <p:spTgt spid="49166"/>
                                        </p:tgtEl>
                                        <p:attrNameLst>
                                          <p:attrName>style.visibility</p:attrName>
                                        </p:attrNameLst>
                                      </p:cBhvr>
                                      <p:to>
                                        <p:strVal val="visible"/>
                                      </p:to>
                                    </p:set>
                                    <p:anim calcmode="lin" valueType="num">
                                      <p:cBhvr>
                                        <p:cTn id="54" dur="500" fill="hold"/>
                                        <p:tgtEl>
                                          <p:spTgt spid="49166"/>
                                        </p:tgtEl>
                                        <p:attrNameLst>
                                          <p:attrName>ppt_w</p:attrName>
                                        </p:attrNameLst>
                                      </p:cBhvr>
                                      <p:tavLst>
                                        <p:tav tm="0">
                                          <p:val>
                                            <p:strVal val="4*#ppt_w"/>
                                          </p:val>
                                        </p:tav>
                                        <p:tav tm="100000">
                                          <p:val>
                                            <p:strVal val="#ppt_w"/>
                                          </p:val>
                                        </p:tav>
                                      </p:tavLst>
                                    </p:anim>
                                    <p:anim calcmode="lin" valueType="num">
                                      <p:cBhvr>
                                        <p:cTn id="55" dur="500" fill="hold"/>
                                        <p:tgtEl>
                                          <p:spTgt spid="49166"/>
                                        </p:tgtEl>
                                        <p:attrNameLst>
                                          <p:attrName>ppt_h</p:attrName>
                                        </p:attrNameLst>
                                      </p:cBhvr>
                                      <p:tavLst>
                                        <p:tav tm="0">
                                          <p:val>
                                            <p:strVal val="4*#ppt_h"/>
                                          </p:val>
                                        </p:tav>
                                        <p:tav tm="100000">
                                          <p:val>
                                            <p:strVal val="#ppt_h"/>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49165"/>
                                        </p:tgtEl>
                                        <p:attrNameLst>
                                          <p:attrName>style.visibility</p:attrName>
                                        </p:attrNameLst>
                                      </p:cBhvr>
                                      <p:to>
                                        <p:strVal val="visible"/>
                                      </p:to>
                                    </p:set>
                                    <p:animEffect transition="in" filter="wipe(left)">
                                      <p:cBhvr>
                                        <p:cTn id="60" dur="500"/>
                                        <p:tgtEl>
                                          <p:spTgt spid="49165"/>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9159"/>
                                        </p:tgtEl>
                                        <p:attrNameLst>
                                          <p:attrName>style.visibility</p:attrName>
                                        </p:attrNameLst>
                                      </p:cBhvr>
                                      <p:to>
                                        <p:strVal val="visible"/>
                                      </p:to>
                                    </p:set>
                                    <p:animEffect transition="in" filter="wipe(left)">
                                      <p:cBhvr>
                                        <p:cTn id="65" dur="500"/>
                                        <p:tgtEl>
                                          <p:spTgt spid="49159"/>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iterate type="wd">
                                    <p:tmPct val="100000"/>
                                  </p:iterate>
                                  <p:childTnLst>
                                    <p:set>
                                      <p:cBhvr>
                                        <p:cTn id="69" dur="1" fill="hold">
                                          <p:stCondLst>
                                            <p:cond delay="0"/>
                                          </p:stCondLst>
                                        </p:cTn>
                                        <p:tgtEl>
                                          <p:spTgt spid="49173"/>
                                        </p:tgtEl>
                                        <p:attrNameLst>
                                          <p:attrName>style.visibility</p:attrName>
                                        </p:attrNameLst>
                                      </p:cBhvr>
                                      <p:to>
                                        <p:strVal val="visible"/>
                                      </p:to>
                                    </p:set>
                                    <p:animEffect transition="in" filter="wipe(left)">
                                      <p:cBhvr>
                                        <p:cTn id="70" dur="300"/>
                                        <p:tgtEl>
                                          <p:spTgt spid="49173"/>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iterate type="wd">
                                    <p:tmPct val="100000"/>
                                  </p:iterate>
                                  <p:childTnLst>
                                    <p:set>
                                      <p:cBhvr>
                                        <p:cTn id="74" dur="1" fill="hold">
                                          <p:stCondLst>
                                            <p:cond delay="0"/>
                                          </p:stCondLst>
                                        </p:cTn>
                                        <p:tgtEl>
                                          <p:spTgt spid="49174"/>
                                        </p:tgtEl>
                                        <p:attrNameLst>
                                          <p:attrName>style.visibility</p:attrName>
                                        </p:attrNameLst>
                                      </p:cBhvr>
                                      <p:to>
                                        <p:strVal val="visible"/>
                                      </p:to>
                                    </p:set>
                                    <p:animEffect transition="in" filter="wipe(left)">
                                      <p:cBhvr>
                                        <p:cTn id="75" dur="300"/>
                                        <p:tgtEl>
                                          <p:spTgt spid="49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autoUpdateAnimBg="0"/>
      <p:bldP spid="49155" grpId="0" autoUpdateAnimBg="0"/>
      <p:bldP spid="49156" grpId="0" autoUpdateAnimBg="0"/>
      <p:bldP spid="49157" grpId="0" autoUpdateAnimBg="0"/>
      <p:bldP spid="49158" grpId="0" autoUpdateAnimBg="0"/>
      <p:bldP spid="49159" grpId="0" autoUpdateAnimBg="0"/>
      <p:bldP spid="49163" grpId="0"/>
      <p:bldP spid="49164" grpId="0"/>
      <p:bldP spid="49173" grpId="0" autoUpdateAnimBg="0"/>
      <p:bldP spid="49174"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7538A471-8192-477A-9494-D82BE9FE91D1}"/>
              </a:ext>
            </a:extLst>
          </p:cNvPr>
          <p:cNvSpPr>
            <a:spLocks noChangeArrowheads="1"/>
          </p:cNvSpPr>
          <p:nvPr/>
        </p:nvSpPr>
        <p:spPr bwMode="auto">
          <a:xfrm>
            <a:off x="217488" y="333375"/>
            <a:ext cx="35829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sz="2800">
                <a:solidFill>
                  <a:srgbClr val="FFFF00"/>
                </a:solidFill>
                <a:latin typeface="宋体" panose="02010600030101010101" pitchFamily="2" charset="-122"/>
              </a:rPr>
              <a:t>二</a:t>
            </a:r>
            <a:r>
              <a:rPr kumimoji="1" lang="en-US" altLang="zh-CN" sz="2800">
                <a:solidFill>
                  <a:srgbClr val="FFFF00"/>
                </a:solidFill>
                <a:latin typeface="Times New Roman" panose="02020603050405020304" pitchFamily="18" charset="0"/>
              </a:rPr>
              <a:t>. </a:t>
            </a:r>
            <a:r>
              <a:rPr kumimoji="1" lang="zh-CN" altLang="en-US" sz="2800">
                <a:solidFill>
                  <a:srgbClr val="FFFF00"/>
                </a:solidFill>
                <a:latin typeface="宋体" panose="02010600030101010101" pitchFamily="2" charset="-122"/>
              </a:rPr>
              <a:t>相干波与相干条件</a:t>
            </a:r>
          </a:p>
        </p:txBody>
      </p:sp>
      <p:sp>
        <p:nvSpPr>
          <p:cNvPr id="38915" name="Rectangle 3">
            <a:extLst>
              <a:ext uri="{FF2B5EF4-FFF2-40B4-BE49-F238E27FC236}">
                <a16:creationId xmlns:a16="http://schemas.microsoft.com/office/drawing/2014/main" id="{592DEA1D-2296-468B-A9CF-9EDF8BB5C397}"/>
              </a:ext>
            </a:extLst>
          </p:cNvPr>
          <p:cNvSpPr>
            <a:spLocks noChangeArrowheads="1"/>
          </p:cNvSpPr>
          <p:nvPr/>
        </p:nvSpPr>
        <p:spPr bwMode="auto">
          <a:xfrm>
            <a:off x="1058863" y="944563"/>
            <a:ext cx="1568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a:solidFill>
                  <a:srgbClr val="66FFFF"/>
                </a:solidFill>
                <a:latin typeface="宋体" panose="02010600030101010101" pitchFamily="2" charset="-122"/>
              </a:rPr>
              <a:t>干涉现象 </a:t>
            </a:r>
          </a:p>
        </p:txBody>
      </p:sp>
      <p:sp>
        <p:nvSpPr>
          <p:cNvPr id="50180" name="Rectangle 4">
            <a:extLst>
              <a:ext uri="{FF2B5EF4-FFF2-40B4-BE49-F238E27FC236}">
                <a16:creationId xmlns:a16="http://schemas.microsoft.com/office/drawing/2014/main" id="{46740892-DF77-4D71-A008-A33EEFEF42CF}"/>
              </a:ext>
            </a:extLst>
          </p:cNvPr>
          <p:cNvSpPr>
            <a:spLocks noChangeArrowheads="1"/>
          </p:cNvSpPr>
          <p:nvPr/>
        </p:nvSpPr>
        <p:spPr bwMode="auto">
          <a:xfrm>
            <a:off x="982663" y="5203825"/>
            <a:ext cx="1101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a:solidFill>
                  <a:srgbClr val="66FFFF"/>
                </a:solidFill>
                <a:latin typeface="宋体" panose="02010600030101010101" pitchFamily="2" charset="-122"/>
              </a:rPr>
              <a:t>相干波</a:t>
            </a:r>
          </a:p>
        </p:txBody>
      </p:sp>
      <p:sp>
        <p:nvSpPr>
          <p:cNvPr id="50181" name="Rectangle 5">
            <a:extLst>
              <a:ext uri="{FF2B5EF4-FFF2-40B4-BE49-F238E27FC236}">
                <a16:creationId xmlns:a16="http://schemas.microsoft.com/office/drawing/2014/main" id="{9C37B662-44D2-4A71-ADF4-3C91C0ACBAD3}"/>
              </a:ext>
            </a:extLst>
          </p:cNvPr>
          <p:cNvSpPr>
            <a:spLocks noChangeArrowheads="1"/>
          </p:cNvSpPr>
          <p:nvPr/>
        </p:nvSpPr>
        <p:spPr bwMode="auto">
          <a:xfrm>
            <a:off x="976313" y="4532313"/>
            <a:ext cx="2255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solidFill>
                  <a:srgbClr val="66FFFF"/>
                </a:solidFill>
                <a:latin typeface="宋体" panose="02010600030101010101" pitchFamily="2" charset="-122"/>
              </a:rPr>
              <a:t>相干条件</a:t>
            </a:r>
          </a:p>
        </p:txBody>
      </p:sp>
      <p:graphicFrame>
        <p:nvGraphicFramePr>
          <p:cNvPr id="38918" name="Object 6">
            <a:extLst>
              <a:ext uri="{FF2B5EF4-FFF2-40B4-BE49-F238E27FC236}">
                <a16:creationId xmlns:a16="http://schemas.microsoft.com/office/drawing/2014/main" id="{39B9F2D6-985D-4EF5-AAD3-A18B41D0960E}"/>
              </a:ext>
            </a:extLst>
          </p:cNvPr>
          <p:cNvGraphicFramePr>
            <a:graphicFrameLocks noChangeAspect="1"/>
          </p:cNvGraphicFramePr>
          <p:nvPr/>
        </p:nvGraphicFramePr>
        <p:xfrm>
          <a:off x="4083050" y="4652963"/>
          <a:ext cx="114300" cy="215900"/>
        </p:xfrm>
        <a:graphic>
          <a:graphicData uri="http://schemas.openxmlformats.org/presentationml/2006/ole">
            <mc:AlternateContent xmlns:mc="http://schemas.openxmlformats.org/markup-compatibility/2006">
              <mc:Choice xmlns:v="urn:schemas-microsoft-com:vml" Requires="v">
                <p:oleObj spid="_x0000_s38932" name="Equation" r:id="rId5" imgW="114151" imgH="215619" progId="Equation.DSMT4">
                  <p:embed/>
                </p:oleObj>
              </mc:Choice>
              <mc:Fallback>
                <p:oleObj name="Equation" r:id="rId5" imgW="114151" imgH="215619"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3050" y="4652963"/>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83" name="Rectangle 7">
            <a:extLst>
              <a:ext uri="{FF2B5EF4-FFF2-40B4-BE49-F238E27FC236}">
                <a16:creationId xmlns:a16="http://schemas.microsoft.com/office/drawing/2014/main" id="{F5E4D1AE-BCC4-4422-AF37-867AF0A82865}"/>
              </a:ext>
            </a:extLst>
          </p:cNvPr>
          <p:cNvSpPr>
            <a:spLocks noChangeArrowheads="1"/>
          </p:cNvSpPr>
          <p:nvPr/>
        </p:nvSpPr>
        <p:spPr bwMode="auto">
          <a:xfrm>
            <a:off x="2555875" y="4532313"/>
            <a:ext cx="5670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a:latin typeface="Times New Roman" panose="02020603050405020304" pitchFamily="18" charset="0"/>
              </a:rPr>
              <a:t>频率相同、振动方向相同、相位差恒定。</a:t>
            </a:r>
          </a:p>
        </p:txBody>
      </p:sp>
      <p:sp>
        <p:nvSpPr>
          <p:cNvPr id="50184" name="Rectangle 8">
            <a:extLst>
              <a:ext uri="{FF2B5EF4-FFF2-40B4-BE49-F238E27FC236}">
                <a16:creationId xmlns:a16="http://schemas.microsoft.com/office/drawing/2014/main" id="{3ABDD9CD-35E3-43A1-ACA2-D7EBB4A0443F}"/>
              </a:ext>
            </a:extLst>
          </p:cNvPr>
          <p:cNvSpPr>
            <a:spLocks noChangeArrowheads="1"/>
          </p:cNvSpPr>
          <p:nvPr/>
        </p:nvSpPr>
        <p:spPr bwMode="auto">
          <a:xfrm>
            <a:off x="261938" y="1504950"/>
            <a:ext cx="4330700" cy="143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a:latin typeface="Bookman Old Style" panose="02050604050505020204" pitchFamily="18" charset="0"/>
              </a:rPr>
              <a:t>一般情况下，各个波的振动方向和频率均不同，相位关系不确定，叠加的合成波较为复杂。</a:t>
            </a:r>
          </a:p>
        </p:txBody>
      </p:sp>
      <p:sp>
        <p:nvSpPr>
          <p:cNvPr id="50185" name="Rectangle 9">
            <a:extLst>
              <a:ext uri="{FF2B5EF4-FFF2-40B4-BE49-F238E27FC236}">
                <a16:creationId xmlns:a16="http://schemas.microsoft.com/office/drawing/2014/main" id="{F27A0764-02A5-4B58-919B-B5E6274DFA99}"/>
              </a:ext>
            </a:extLst>
          </p:cNvPr>
          <p:cNvSpPr>
            <a:spLocks noChangeArrowheads="1"/>
          </p:cNvSpPr>
          <p:nvPr/>
        </p:nvSpPr>
        <p:spPr bwMode="auto">
          <a:xfrm>
            <a:off x="261938" y="3051175"/>
            <a:ext cx="764222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a:latin typeface="Bookman Old Style" panose="02050604050505020204" pitchFamily="18" charset="0"/>
              </a:rPr>
              <a:t>当两列（或多列）相干波叠加的结果，其合振幅 </a:t>
            </a:r>
            <a:r>
              <a:rPr kumimoji="1" lang="en-US" altLang="zh-CN" i="1">
                <a:solidFill>
                  <a:srgbClr val="00FFFF"/>
                </a:solidFill>
                <a:latin typeface="Times New Roman" panose="02020603050405020304" pitchFamily="18" charset="0"/>
              </a:rPr>
              <a:t>A </a:t>
            </a:r>
            <a:r>
              <a:rPr kumimoji="1" lang="zh-CN" altLang="en-US">
                <a:latin typeface="Bookman Old Style" panose="02050604050505020204" pitchFamily="18" charset="0"/>
              </a:rPr>
              <a:t>和合强度</a:t>
            </a:r>
            <a:r>
              <a:rPr kumimoji="1" lang="zh-CN" altLang="en-US">
                <a:latin typeface="Times New Roman" panose="02020603050405020304" pitchFamily="18" charset="0"/>
              </a:rPr>
              <a:t> </a:t>
            </a:r>
            <a:r>
              <a:rPr kumimoji="1" lang="en-US" altLang="zh-CN" i="1">
                <a:solidFill>
                  <a:srgbClr val="00FFFF"/>
                </a:solidFill>
                <a:latin typeface="Times New Roman" panose="02020603050405020304" pitchFamily="18" charset="0"/>
              </a:rPr>
              <a:t>I</a:t>
            </a:r>
            <a:r>
              <a:rPr kumimoji="1" lang="en-US" altLang="zh-CN" i="1">
                <a:latin typeface="Times New Roman" panose="02020603050405020304" pitchFamily="18" charset="0"/>
              </a:rPr>
              <a:t> </a:t>
            </a:r>
            <a:r>
              <a:rPr kumimoji="1" lang="zh-CN" altLang="en-US">
                <a:latin typeface="Bookman Old Style" panose="02050604050505020204" pitchFamily="18" charset="0"/>
              </a:rPr>
              <a:t>将在空间形成一种稳定的分布，即某些点上的振动始终加强，某些点上的振动始终减弱。</a:t>
            </a:r>
          </a:p>
        </p:txBody>
      </p:sp>
      <p:sp>
        <p:nvSpPr>
          <p:cNvPr id="50186" name="Rectangle 10">
            <a:extLst>
              <a:ext uri="{FF2B5EF4-FFF2-40B4-BE49-F238E27FC236}">
                <a16:creationId xmlns:a16="http://schemas.microsoft.com/office/drawing/2014/main" id="{082C37DB-64FC-43C9-95C8-BB05080B60B7}"/>
              </a:ext>
            </a:extLst>
          </p:cNvPr>
          <p:cNvSpPr>
            <a:spLocks noChangeArrowheads="1"/>
          </p:cNvSpPr>
          <p:nvPr/>
        </p:nvSpPr>
        <p:spPr bwMode="auto">
          <a:xfrm>
            <a:off x="6064250" y="3970338"/>
            <a:ext cx="312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en-US" altLang="zh-CN">
                <a:solidFill>
                  <a:srgbClr val="FFFF66"/>
                </a:solidFill>
                <a:latin typeface="Bookman Old Style" panose="02050604050505020204" pitchFamily="18" charset="0"/>
              </a:rPr>
              <a:t>—— </a:t>
            </a:r>
            <a:r>
              <a:rPr kumimoji="1" lang="zh-CN" altLang="en-US">
                <a:solidFill>
                  <a:srgbClr val="FFFF66"/>
                </a:solidFill>
                <a:latin typeface="Bookman Old Style" panose="02050604050505020204" pitchFamily="18" charset="0"/>
              </a:rPr>
              <a:t>波的干涉</a:t>
            </a:r>
          </a:p>
        </p:txBody>
      </p:sp>
      <p:sp>
        <p:nvSpPr>
          <p:cNvPr id="38923" name="Rectangle 11">
            <a:extLst>
              <a:ext uri="{FF2B5EF4-FFF2-40B4-BE49-F238E27FC236}">
                <a16:creationId xmlns:a16="http://schemas.microsoft.com/office/drawing/2014/main" id="{C85B8DED-56EE-4199-8A30-83998F69DB83}"/>
              </a:ext>
            </a:extLst>
          </p:cNvPr>
          <p:cNvSpPr>
            <a:spLocks noChangeArrowheads="1"/>
          </p:cNvSpPr>
          <p:nvPr/>
        </p:nvSpPr>
        <p:spPr bwMode="auto">
          <a:xfrm>
            <a:off x="790575" y="866775"/>
            <a:ext cx="327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r>
              <a:rPr kumimoji="1" lang="en-US" altLang="zh-CN" sz="3200">
                <a:solidFill>
                  <a:srgbClr val="FFFFCC"/>
                </a:solidFill>
                <a:latin typeface="Times New Roman" panose="02020603050405020304" pitchFamily="18" charset="0"/>
              </a:rPr>
              <a:t>•</a:t>
            </a:r>
          </a:p>
        </p:txBody>
      </p:sp>
      <p:sp>
        <p:nvSpPr>
          <p:cNvPr id="50188" name="Rectangle 12">
            <a:extLst>
              <a:ext uri="{FF2B5EF4-FFF2-40B4-BE49-F238E27FC236}">
                <a16:creationId xmlns:a16="http://schemas.microsoft.com/office/drawing/2014/main" id="{640E939E-6E13-4C10-B027-3AE5A8EB1838}"/>
              </a:ext>
            </a:extLst>
          </p:cNvPr>
          <p:cNvSpPr>
            <a:spLocks noChangeArrowheads="1"/>
          </p:cNvSpPr>
          <p:nvPr/>
        </p:nvSpPr>
        <p:spPr bwMode="auto">
          <a:xfrm>
            <a:off x="712788" y="5156200"/>
            <a:ext cx="327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r>
              <a:rPr kumimoji="1" lang="en-US" altLang="zh-CN" sz="3200">
                <a:solidFill>
                  <a:srgbClr val="FFFFCC"/>
                </a:solidFill>
                <a:latin typeface="Times New Roman" panose="02020603050405020304" pitchFamily="18" charset="0"/>
              </a:rPr>
              <a:t>•</a:t>
            </a:r>
          </a:p>
        </p:txBody>
      </p:sp>
      <p:sp>
        <p:nvSpPr>
          <p:cNvPr id="50189" name="Rectangle 13">
            <a:extLst>
              <a:ext uri="{FF2B5EF4-FFF2-40B4-BE49-F238E27FC236}">
                <a16:creationId xmlns:a16="http://schemas.microsoft.com/office/drawing/2014/main" id="{422BA6B7-B3C7-4CA3-BB17-EEA0AC011450}"/>
              </a:ext>
            </a:extLst>
          </p:cNvPr>
          <p:cNvSpPr>
            <a:spLocks noChangeArrowheads="1"/>
          </p:cNvSpPr>
          <p:nvPr/>
        </p:nvSpPr>
        <p:spPr bwMode="auto">
          <a:xfrm>
            <a:off x="728663" y="4483100"/>
            <a:ext cx="327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r>
              <a:rPr kumimoji="1" lang="en-US" altLang="zh-CN" sz="3200">
                <a:solidFill>
                  <a:srgbClr val="FFFFCC"/>
                </a:solidFill>
                <a:latin typeface="Times New Roman" panose="02020603050405020304" pitchFamily="18" charset="0"/>
              </a:rPr>
              <a:t>•</a:t>
            </a:r>
          </a:p>
        </p:txBody>
      </p:sp>
      <p:sp>
        <p:nvSpPr>
          <p:cNvPr id="50190" name="Rectangle 14">
            <a:extLst>
              <a:ext uri="{FF2B5EF4-FFF2-40B4-BE49-F238E27FC236}">
                <a16:creationId xmlns:a16="http://schemas.microsoft.com/office/drawing/2014/main" id="{C4819D18-FD4E-428F-8F32-1F6DF88C6091}"/>
              </a:ext>
            </a:extLst>
          </p:cNvPr>
          <p:cNvSpPr>
            <a:spLocks noChangeArrowheads="1"/>
          </p:cNvSpPr>
          <p:nvPr/>
        </p:nvSpPr>
        <p:spPr bwMode="auto">
          <a:xfrm>
            <a:off x="982663" y="5894388"/>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a:solidFill>
                  <a:srgbClr val="66FFFF"/>
                </a:solidFill>
                <a:latin typeface="宋体" panose="02010600030101010101" pitchFamily="2" charset="-122"/>
              </a:rPr>
              <a:t>相干波源</a:t>
            </a:r>
          </a:p>
        </p:txBody>
      </p:sp>
      <p:sp>
        <p:nvSpPr>
          <p:cNvPr id="50191" name="Rectangle 15">
            <a:extLst>
              <a:ext uri="{FF2B5EF4-FFF2-40B4-BE49-F238E27FC236}">
                <a16:creationId xmlns:a16="http://schemas.microsoft.com/office/drawing/2014/main" id="{C82D3B70-D753-4CD3-A13E-A30BA5274449}"/>
              </a:ext>
            </a:extLst>
          </p:cNvPr>
          <p:cNvSpPr>
            <a:spLocks noChangeArrowheads="1"/>
          </p:cNvSpPr>
          <p:nvPr/>
        </p:nvSpPr>
        <p:spPr bwMode="auto">
          <a:xfrm>
            <a:off x="2528888" y="5222875"/>
            <a:ext cx="263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a:latin typeface="Times New Roman" panose="02020603050405020304" pitchFamily="18" charset="0"/>
              </a:rPr>
              <a:t>满足相干条件的波</a:t>
            </a:r>
          </a:p>
        </p:txBody>
      </p:sp>
      <p:sp>
        <p:nvSpPr>
          <p:cNvPr id="50192" name="Rectangle 16">
            <a:extLst>
              <a:ext uri="{FF2B5EF4-FFF2-40B4-BE49-F238E27FC236}">
                <a16:creationId xmlns:a16="http://schemas.microsoft.com/office/drawing/2014/main" id="{FB6DBDF3-1F9D-495C-9E2D-896C24B01B64}"/>
              </a:ext>
            </a:extLst>
          </p:cNvPr>
          <p:cNvSpPr>
            <a:spLocks noChangeArrowheads="1"/>
          </p:cNvSpPr>
          <p:nvPr/>
        </p:nvSpPr>
        <p:spPr bwMode="auto">
          <a:xfrm>
            <a:off x="2549525" y="5894388"/>
            <a:ext cx="2628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a:latin typeface="Times New Roman" panose="02020603050405020304" pitchFamily="18" charset="0"/>
              </a:rPr>
              <a:t>产生相干波的波源</a:t>
            </a:r>
          </a:p>
        </p:txBody>
      </p:sp>
      <p:sp>
        <p:nvSpPr>
          <p:cNvPr id="50193" name="Rectangle 17">
            <a:extLst>
              <a:ext uri="{FF2B5EF4-FFF2-40B4-BE49-F238E27FC236}">
                <a16:creationId xmlns:a16="http://schemas.microsoft.com/office/drawing/2014/main" id="{9A1E751F-DBBA-4ECB-9FF0-5D0D2D59F87B}"/>
              </a:ext>
            </a:extLst>
          </p:cNvPr>
          <p:cNvSpPr>
            <a:spLocks noChangeArrowheads="1"/>
          </p:cNvSpPr>
          <p:nvPr/>
        </p:nvSpPr>
        <p:spPr bwMode="auto">
          <a:xfrm>
            <a:off x="711200" y="5819775"/>
            <a:ext cx="327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r>
              <a:rPr kumimoji="1" lang="en-US" altLang="zh-CN" sz="3200">
                <a:solidFill>
                  <a:srgbClr val="FFFFCC"/>
                </a:solidFill>
                <a:latin typeface="Times New Roman" panose="02020603050405020304" pitchFamily="18" charset="0"/>
              </a:rPr>
              <a:t>•</a:t>
            </a:r>
          </a:p>
        </p:txBody>
      </p:sp>
      <p:pic>
        <p:nvPicPr>
          <p:cNvPr id="2" name="波的干涉.mp4">
            <a:hlinkClick r:id="" action="ppaction://media"/>
            <a:extLst>
              <a:ext uri="{FF2B5EF4-FFF2-40B4-BE49-F238E27FC236}">
                <a16:creationId xmlns:a16="http://schemas.microsoft.com/office/drawing/2014/main" id="{5E999D88-EA61-4742-BA22-6545C22A0428}"/>
              </a:ext>
            </a:extLst>
          </p:cNvPr>
          <p:cNvPicPr>
            <a:picLocks noChangeAspect="1" noChangeArrowheads="1"/>
          </p:cNvPicPr>
          <p:nvPr>
            <a:videoFile r:link="rId3"/>
            <p:extLst>
              <p:ext uri="{DAA4B4D4-6D71-4841-9C94-3DE7FCFB9230}">
                <p14:media xmlns:p14="http://schemas.microsoft.com/office/powerpoint/2010/main" r:link="rId2"/>
              </p:ext>
            </p:extLst>
          </p:nvPr>
        </p:nvPicPr>
        <p:blipFill>
          <a:blip r:embed="rId7">
            <a:extLst>
              <a:ext uri="{28A0092B-C50C-407E-A947-70E740481C1C}">
                <a14:useLocalDpi xmlns:a14="http://schemas.microsoft.com/office/drawing/2010/main" val="0"/>
              </a:ext>
            </a:extLst>
          </a:blip>
          <a:srcRect/>
          <a:stretch>
            <a:fillRect/>
          </a:stretch>
        </p:blipFill>
        <p:spPr bwMode="auto">
          <a:xfrm>
            <a:off x="4649788" y="63500"/>
            <a:ext cx="4446587"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50184"/>
                                        </p:tgtEl>
                                        <p:attrNameLst>
                                          <p:attrName>style.visibility</p:attrName>
                                        </p:attrNameLst>
                                      </p:cBhvr>
                                      <p:to>
                                        <p:strVal val="visible"/>
                                      </p:to>
                                    </p:set>
                                    <p:animEffect transition="in" filter="wipe(left)">
                                      <p:cBhvr>
                                        <p:cTn id="7" dur="300"/>
                                        <p:tgtEl>
                                          <p:spTgt spid="501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50185"/>
                                        </p:tgtEl>
                                        <p:attrNameLst>
                                          <p:attrName>style.visibility</p:attrName>
                                        </p:attrNameLst>
                                      </p:cBhvr>
                                      <p:to>
                                        <p:strVal val="visible"/>
                                      </p:to>
                                    </p:set>
                                    <p:animEffect transition="in" filter="wipe(left)">
                                      <p:cBhvr>
                                        <p:cTn id="12" dur="300"/>
                                        <p:tgtEl>
                                          <p:spTgt spid="501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iterate type="wd">
                                    <p:tmPct val="100000"/>
                                  </p:iterate>
                                  <p:childTnLst>
                                    <p:set>
                                      <p:cBhvr>
                                        <p:cTn id="16" dur="1" fill="hold">
                                          <p:stCondLst>
                                            <p:cond delay="0"/>
                                          </p:stCondLst>
                                        </p:cTn>
                                        <p:tgtEl>
                                          <p:spTgt spid="50186"/>
                                        </p:tgtEl>
                                        <p:attrNameLst>
                                          <p:attrName>style.visibility</p:attrName>
                                        </p:attrNameLst>
                                      </p:cBhvr>
                                      <p:to>
                                        <p:strVal val="visible"/>
                                      </p:to>
                                    </p:set>
                                    <p:animEffect transition="in" filter="wipe(left)">
                                      <p:cBhvr>
                                        <p:cTn id="17" dur="300"/>
                                        <p:tgtEl>
                                          <p:spTgt spid="501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0189"/>
                                        </p:tgtEl>
                                        <p:attrNameLst>
                                          <p:attrName>style.visibility</p:attrName>
                                        </p:attrNameLst>
                                      </p:cBhvr>
                                      <p:to>
                                        <p:strVal val="visible"/>
                                      </p:to>
                                    </p:set>
                                    <p:animEffect transition="in" filter="wipe(left)">
                                      <p:cBhvr>
                                        <p:cTn id="22" dur="500"/>
                                        <p:tgtEl>
                                          <p:spTgt spid="5018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0181"/>
                                        </p:tgtEl>
                                        <p:attrNameLst>
                                          <p:attrName>style.visibility</p:attrName>
                                        </p:attrNameLst>
                                      </p:cBhvr>
                                      <p:to>
                                        <p:strVal val="visible"/>
                                      </p:to>
                                    </p:set>
                                    <p:animEffect transition="in" filter="wipe(left)">
                                      <p:cBhvr>
                                        <p:cTn id="27" dur="500"/>
                                        <p:tgtEl>
                                          <p:spTgt spid="5018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0183"/>
                                        </p:tgtEl>
                                        <p:attrNameLst>
                                          <p:attrName>style.visibility</p:attrName>
                                        </p:attrNameLst>
                                      </p:cBhvr>
                                      <p:to>
                                        <p:strVal val="visible"/>
                                      </p:to>
                                    </p:set>
                                    <p:animEffect transition="in" filter="wipe(left)">
                                      <p:cBhvr>
                                        <p:cTn id="32" dur="500"/>
                                        <p:tgtEl>
                                          <p:spTgt spid="5018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0188"/>
                                        </p:tgtEl>
                                        <p:attrNameLst>
                                          <p:attrName>style.visibility</p:attrName>
                                        </p:attrNameLst>
                                      </p:cBhvr>
                                      <p:to>
                                        <p:strVal val="visible"/>
                                      </p:to>
                                    </p:set>
                                    <p:animEffect transition="in" filter="wipe(left)">
                                      <p:cBhvr>
                                        <p:cTn id="37" dur="500"/>
                                        <p:tgtEl>
                                          <p:spTgt spid="5018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0180"/>
                                        </p:tgtEl>
                                        <p:attrNameLst>
                                          <p:attrName>style.visibility</p:attrName>
                                        </p:attrNameLst>
                                      </p:cBhvr>
                                      <p:to>
                                        <p:strVal val="visible"/>
                                      </p:to>
                                    </p:set>
                                    <p:animEffect transition="in" filter="wipe(left)">
                                      <p:cBhvr>
                                        <p:cTn id="42" dur="500"/>
                                        <p:tgtEl>
                                          <p:spTgt spid="5018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0191"/>
                                        </p:tgtEl>
                                        <p:attrNameLst>
                                          <p:attrName>style.visibility</p:attrName>
                                        </p:attrNameLst>
                                      </p:cBhvr>
                                      <p:to>
                                        <p:strVal val="visible"/>
                                      </p:to>
                                    </p:set>
                                    <p:animEffect transition="in" filter="wipe(left)">
                                      <p:cBhvr>
                                        <p:cTn id="47" dur="500"/>
                                        <p:tgtEl>
                                          <p:spTgt spid="5019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0193"/>
                                        </p:tgtEl>
                                        <p:attrNameLst>
                                          <p:attrName>style.visibility</p:attrName>
                                        </p:attrNameLst>
                                      </p:cBhvr>
                                      <p:to>
                                        <p:strVal val="visible"/>
                                      </p:to>
                                    </p:set>
                                    <p:animEffect transition="in" filter="wipe(left)">
                                      <p:cBhvr>
                                        <p:cTn id="52" dur="500"/>
                                        <p:tgtEl>
                                          <p:spTgt spid="5019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0190"/>
                                        </p:tgtEl>
                                        <p:attrNameLst>
                                          <p:attrName>style.visibility</p:attrName>
                                        </p:attrNameLst>
                                      </p:cBhvr>
                                      <p:to>
                                        <p:strVal val="visible"/>
                                      </p:to>
                                    </p:set>
                                    <p:animEffect transition="in" filter="wipe(left)">
                                      <p:cBhvr>
                                        <p:cTn id="57" dur="500"/>
                                        <p:tgtEl>
                                          <p:spTgt spid="5019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0192"/>
                                        </p:tgtEl>
                                        <p:attrNameLst>
                                          <p:attrName>style.visibility</p:attrName>
                                        </p:attrNameLst>
                                      </p:cBhvr>
                                      <p:to>
                                        <p:strVal val="visible"/>
                                      </p:to>
                                    </p:set>
                                    <p:animEffect transition="in" filter="wipe(left)">
                                      <p:cBhvr>
                                        <p:cTn id="62" dur="500"/>
                                        <p:tgtEl>
                                          <p:spTgt spid="5019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mediacall" presetSubtype="0" fill="hold" nodeType="clickEffect">
                                  <p:stCondLst>
                                    <p:cond delay="0"/>
                                  </p:stCondLst>
                                  <p:childTnLst>
                                    <p:cmd type="call" cmd="playFrom(0.0)">
                                      <p:cBhvr>
                                        <p:cTn id="66" dur="333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67" fill="hold" display="0">
                  <p:stCondLst>
                    <p:cond delay="indefinite"/>
                  </p:stCondLst>
                </p:cTn>
                <p:tgtEl>
                  <p:spTgt spid="2"/>
                </p:tgtEl>
              </p:cMediaNode>
            </p:video>
            <p:seq concurrent="1" nextAc="seek">
              <p:cTn id="68" restart="whenNotActive" fill="hold" evtFilter="cancelBubble" nodeType="interactiveSeq">
                <p:stCondLst>
                  <p:cond evt="onClick" delay="0">
                    <p:tgtEl>
                      <p:spTgt spid="2"/>
                    </p:tgtEl>
                  </p:cond>
                </p:stCondLst>
                <p:endSync evt="end" delay="0">
                  <p:rtn val="all"/>
                </p:endSync>
                <p:childTnLst>
                  <p:par>
                    <p:cTn id="69" fill="hold" nodeType="clickPar">
                      <p:stCondLst>
                        <p:cond delay="0"/>
                      </p:stCondLst>
                      <p:childTnLst>
                        <p:par>
                          <p:cTn id="70" fill="hold" nodeType="withGroup">
                            <p:stCondLst>
                              <p:cond delay="0"/>
                            </p:stCondLst>
                            <p:childTnLst>
                              <p:par>
                                <p:cTn id="71" presetID="2" presetClass="mediacall" presetSubtype="0" fill="hold" nodeType="clickEffect">
                                  <p:stCondLst>
                                    <p:cond delay="0"/>
                                  </p:stCondLst>
                                  <p:childTnLst>
                                    <p:cmd type="call" cmd="togglePause">
                                      <p:cBhvr>
                                        <p:cTn id="72" dur="1" fill="hold"/>
                                        <p:tgtEl>
                                          <p:spTgt spid="2"/>
                                        </p:tgtEl>
                                      </p:cBhvr>
                                    </p:cmd>
                                  </p:childTnLst>
                                </p:cTn>
                              </p:par>
                            </p:childTnLst>
                          </p:cTn>
                        </p:par>
                      </p:childTnLst>
                    </p:cTn>
                  </p:par>
                </p:childTnLst>
              </p:cTn>
              <p:nextCondLst>
                <p:cond evt="onClick" delay="0">
                  <p:tgtEl>
                    <p:spTgt spid="2"/>
                  </p:tgtEl>
                </p:cond>
              </p:nextCondLst>
            </p:seq>
          </p:childTnLst>
        </p:cTn>
      </p:par>
    </p:tnLst>
    <p:bldLst>
      <p:bldP spid="50180" grpId="0" autoUpdateAnimBg="0"/>
      <p:bldP spid="50181" grpId="0" autoUpdateAnimBg="0"/>
      <p:bldP spid="50183" grpId="0" autoUpdateAnimBg="0"/>
      <p:bldP spid="50184" grpId="0" autoUpdateAnimBg="0"/>
      <p:bldP spid="50185" grpId="0" autoUpdateAnimBg="0"/>
      <p:bldP spid="50186" grpId="0" autoUpdateAnimBg="0"/>
      <p:bldP spid="50188" grpId="0" autoUpdateAnimBg="0"/>
      <p:bldP spid="50189" grpId="0" autoUpdateAnimBg="0"/>
      <p:bldP spid="50190" grpId="0" autoUpdateAnimBg="0"/>
      <p:bldP spid="50191" grpId="0" autoUpdateAnimBg="0"/>
      <p:bldP spid="50192" grpId="0" autoUpdateAnimBg="0"/>
      <p:bldP spid="50193"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63BC63D5-7C40-4D6D-987B-46A5BFE2451C}"/>
              </a:ext>
            </a:extLst>
          </p:cNvPr>
          <p:cNvSpPr>
            <a:spLocks noChangeArrowheads="1"/>
          </p:cNvSpPr>
          <p:nvPr/>
        </p:nvSpPr>
        <p:spPr bwMode="auto">
          <a:xfrm>
            <a:off x="203200" y="314325"/>
            <a:ext cx="2879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sz="2800">
                <a:solidFill>
                  <a:srgbClr val="FFFF00"/>
                </a:solidFill>
                <a:latin typeface="Bookman Old Style" panose="02050604050505020204" pitchFamily="18" charset="0"/>
              </a:rPr>
              <a:t>三</a:t>
            </a:r>
            <a:r>
              <a:rPr kumimoji="1" lang="en-US" altLang="zh-CN" sz="2800">
                <a:solidFill>
                  <a:srgbClr val="FFFF00"/>
                </a:solidFill>
                <a:latin typeface="Times New Roman" panose="02020603050405020304" pitchFamily="18" charset="0"/>
              </a:rPr>
              <a:t>. </a:t>
            </a:r>
            <a:r>
              <a:rPr kumimoji="1" lang="zh-CN" altLang="en-US" sz="2800">
                <a:solidFill>
                  <a:srgbClr val="FFFF00"/>
                </a:solidFill>
                <a:latin typeface="Bookman Old Style" panose="02050604050505020204" pitchFamily="18" charset="0"/>
              </a:rPr>
              <a:t>干涉规律</a:t>
            </a:r>
          </a:p>
        </p:txBody>
      </p:sp>
      <p:graphicFrame>
        <p:nvGraphicFramePr>
          <p:cNvPr id="51203" name="Object 3">
            <a:extLst>
              <a:ext uri="{FF2B5EF4-FFF2-40B4-BE49-F238E27FC236}">
                <a16:creationId xmlns:a16="http://schemas.microsoft.com/office/drawing/2014/main" id="{F2BB5B89-3D8F-432C-8656-FBFD1C9A4980}"/>
              </a:ext>
            </a:extLst>
          </p:cNvPr>
          <p:cNvGraphicFramePr>
            <a:graphicFrameLocks/>
          </p:cNvGraphicFramePr>
          <p:nvPr/>
        </p:nvGraphicFramePr>
        <p:xfrm>
          <a:off x="1403350" y="860425"/>
          <a:ext cx="2865438" cy="431800"/>
        </p:xfrm>
        <a:graphic>
          <a:graphicData uri="http://schemas.openxmlformats.org/presentationml/2006/ole">
            <mc:AlternateContent xmlns:mc="http://schemas.openxmlformats.org/markup-compatibility/2006">
              <mc:Choice xmlns:v="urn:schemas-microsoft-com:vml" Requires="v">
                <p:oleObj spid="_x0000_s39974" name="Equation" r:id="rId3" imgW="2768781" imgH="330025" progId="Equation.DSMT4">
                  <p:embed/>
                </p:oleObj>
              </mc:Choice>
              <mc:Fallback>
                <p:oleObj name="Equation" r:id="rId3" imgW="2768781" imgH="330025" progId="Equation.DSMT4">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860425"/>
                        <a:ext cx="2865438"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4" name="Object 4">
            <a:extLst>
              <a:ext uri="{FF2B5EF4-FFF2-40B4-BE49-F238E27FC236}">
                <a16:creationId xmlns:a16="http://schemas.microsoft.com/office/drawing/2014/main" id="{554EC6FB-B2CE-4CBF-8907-7243A0453D73}"/>
              </a:ext>
            </a:extLst>
          </p:cNvPr>
          <p:cNvGraphicFramePr>
            <a:graphicFrameLocks/>
          </p:cNvGraphicFramePr>
          <p:nvPr/>
        </p:nvGraphicFramePr>
        <p:xfrm>
          <a:off x="1403350" y="1976438"/>
          <a:ext cx="3735388" cy="823912"/>
        </p:xfrm>
        <a:graphic>
          <a:graphicData uri="http://schemas.openxmlformats.org/presentationml/2006/ole">
            <mc:AlternateContent xmlns:mc="http://schemas.openxmlformats.org/markup-compatibility/2006">
              <mc:Choice xmlns:v="urn:schemas-microsoft-com:vml" Requires="v">
                <p:oleObj spid="_x0000_s39975" name="Equation" r:id="rId5" imgW="3632085" imgH="730469" progId="Equation.DSMT4">
                  <p:embed/>
                </p:oleObj>
              </mc:Choice>
              <mc:Fallback>
                <p:oleObj name="Equation" r:id="rId5" imgW="3632085" imgH="730469" progId="Equation.DSMT4">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1976438"/>
                        <a:ext cx="3735388"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5" name="Object 5">
            <a:extLst>
              <a:ext uri="{FF2B5EF4-FFF2-40B4-BE49-F238E27FC236}">
                <a16:creationId xmlns:a16="http://schemas.microsoft.com/office/drawing/2014/main" id="{AFD05135-2079-442B-9463-1E5A7B17DB35}"/>
              </a:ext>
            </a:extLst>
          </p:cNvPr>
          <p:cNvGraphicFramePr>
            <a:graphicFrameLocks noChangeAspect="1"/>
          </p:cNvGraphicFramePr>
          <p:nvPr/>
        </p:nvGraphicFramePr>
        <p:xfrm>
          <a:off x="1757363" y="5053013"/>
          <a:ext cx="6518275" cy="823912"/>
        </p:xfrm>
        <a:graphic>
          <a:graphicData uri="http://schemas.openxmlformats.org/presentationml/2006/ole">
            <mc:AlternateContent xmlns:mc="http://schemas.openxmlformats.org/markup-compatibility/2006">
              <mc:Choice xmlns:v="urn:schemas-microsoft-com:vml" Requires="v">
                <p:oleObj spid="_x0000_s39976" name="Equation" r:id="rId7" imgW="6388240" imgH="730469" progId="Equation.DSMT4">
                  <p:embed/>
                </p:oleObj>
              </mc:Choice>
              <mc:Fallback>
                <p:oleObj name="Equation" r:id="rId7" imgW="6388240" imgH="730469"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7363" y="5053013"/>
                        <a:ext cx="651827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6" name="Object 6">
            <a:extLst>
              <a:ext uri="{FF2B5EF4-FFF2-40B4-BE49-F238E27FC236}">
                <a16:creationId xmlns:a16="http://schemas.microsoft.com/office/drawing/2014/main" id="{0F007A52-C133-4BFD-8D77-51882BBFBE63}"/>
              </a:ext>
            </a:extLst>
          </p:cNvPr>
          <p:cNvGraphicFramePr>
            <a:graphicFrameLocks noChangeAspect="1"/>
          </p:cNvGraphicFramePr>
          <p:nvPr/>
        </p:nvGraphicFramePr>
        <p:xfrm>
          <a:off x="2987675" y="4149725"/>
          <a:ext cx="3771900" cy="417513"/>
        </p:xfrm>
        <a:graphic>
          <a:graphicData uri="http://schemas.openxmlformats.org/presentationml/2006/ole">
            <mc:AlternateContent xmlns:mc="http://schemas.openxmlformats.org/markup-compatibility/2006">
              <mc:Choice xmlns:v="urn:schemas-microsoft-com:vml" Requires="v">
                <p:oleObj spid="_x0000_s39977" name="Equation" r:id="rId9" imgW="3683115" imgH="317412" progId="Equation.DSMT4">
                  <p:embed/>
                </p:oleObj>
              </mc:Choice>
              <mc:Fallback>
                <p:oleObj name="Equation" r:id="rId9" imgW="3683115" imgH="317412"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7675" y="4149725"/>
                        <a:ext cx="37719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7" name="Text Box 7">
            <a:extLst>
              <a:ext uri="{FF2B5EF4-FFF2-40B4-BE49-F238E27FC236}">
                <a16:creationId xmlns:a16="http://schemas.microsoft.com/office/drawing/2014/main" id="{9C4736A6-1015-471E-9BB1-1C488DF4454D}"/>
              </a:ext>
            </a:extLst>
          </p:cNvPr>
          <p:cNvSpPr txBox="1">
            <a:spLocks noChangeArrowheads="1"/>
          </p:cNvSpPr>
          <p:nvPr/>
        </p:nvSpPr>
        <p:spPr bwMode="auto">
          <a:xfrm>
            <a:off x="762000" y="3576638"/>
            <a:ext cx="571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solidFill>
                  <a:srgbClr val="FFFFFF"/>
                </a:solidFill>
                <a:latin typeface="Bookman Old Style" panose="02050604050505020204" pitchFamily="18" charset="0"/>
              </a:rPr>
              <a:t>根据叠加原理可知，</a:t>
            </a:r>
            <a:r>
              <a:rPr kumimoji="1" lang="en-US" altLang="zh-CN" i="1">
                <a:solidFill>
                  <a:srgbClr val="00FFFF"/>
                </a:solidFill>
                <a:latin typeface="Times New Roman" panose="02020603050405020304" pitchFamily="18" charset="0"/>
              </a:rPr>
              <a:t>P</a:t>
            </a:r>
            <a:r>
              <a:rPr kumimoji="1" lang="en-US" altLang="zh-CN">
                <a:latin typeface="Times New Roman" panose="02020603050405020304" pitchFamily="18" charset="0"/>
              </a:rPr>
              <a:t> </a:t>
            </a:r>
            <a:r>
              <a:rPr kumimoji="1" lang="zh-CN" altLang="en-US">
                <a:latin typeface="Bookman Old Style" panose="02050604050505020204" pitchFamily="18" charset="0"/>
              </a:rPr>
              <a:t>点处振动方程为</a:t>
            </a:r>
          </a:p>
        </p:txBody>
      </p:sp>
      <p:graphicFrame>
        <p:nvGraphicFramePr>
          <p:cNvPr id="51208" name="Object 8">
            <a:extLst>
              <a:ext uri="{FF2B5EF4-FFF2-40B4-BE49-F238E27FC236}">
                <a16:creationId xmlns:a16="http://schemas.microsoft.com/office/drawing/2014/main" id="{B9A152A6-4D0D-47FB-8988-EDAA03200D17}"/>
              </a:ext>
            </a:extLst>
          </p:cNvPr>
          <p:cNvGraphicFramePr>
            <a:graphicFrameLocks noChangeAspect="1"/>
          </p:cNvGraphicFramePr>
          <p:nvPr/>
        </p:nvGraphicFramePr>
        <p:xfrm>
          <a:off x="6851650" y="1268413"/>
          <a:ext cx="311150" cy="558800"/>
        </p:xfrm>
        <a:graphic>
          <a:graphicData uri="http://schemas.openxmlformats.org/presentationml/2006/ole">
            <mc:AlternateContent xmlns:mc="http://schemas.openxmlformats.org/markup-compatibility/2006">
              <mc:Choice xmlns:v="urn:schemas-microsoft-com:vml" Requires="v">
                <p:oleObj spid="_x0000_s39978" name="Equation" r:id="rId11" imgW="25252" imgH="120869" progId="Equation.DSMT4">
                  <p:embed/>
                </p:oleObj>
              </mc:Choice>
              <mc:Fallback>
                <p:oleObj name="Equation" r:id="rId11" imgW="25252" imgH="120869"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1650" y="1268413"/>
                        <a:ext cx="31115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9" name="Object 9">
            <a:extLst>
              <a:ext uri="{FF2B5EF4-FFF2-40B4-BE49-F238E27FC236}">
                <a16:creationId xmlns:a16="http://schemas.microsoft.com/office/drawing/2014/main" id="{AF104F83-00F9-410E-AB04-C1D9F5DD178B}"/>
              </a:ext>
            </a:extLst>
          </p:cNvPr>
          <p:cNvGraphicFramePr>
            <a:graphicFrameLocks noChangeAspect="1"/>
          </p:cNvGraphicFramePr>
          <p:nvPr/>
        </p:nvGraphicFramePr>
        <p:xfrm>
          <a:off x="7019925" y="2128838"/>
          <a:ext cx="395288" cy="508000"/>
        </p:xfrm>
        <a:graphic>
          <a:graphicData uri="http://schemas.openxmlformats.org/presentationml/2006/ole">
            <mc:AlternateContent xmlns:mc="http://schemas.openxmlformats.org/markup-compatibility/2006">
              <mc:Choice xmlns:v="urn:schemas-microsoft-com:vml" Requires="v">
                <p:oleObj spid="_x0000_s39979" name="Equation" r:id="rId13" imgW="44191" imgH="120869" progId="Equation.DSMT4">
                  <p:embed/>
                </p:oleObj>
              </mc:Choice>
              <mc:Fallback>
                <p:oleObj name="Equation" r:id="rId13" imgW="44191" imgH="120869"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19925" y="2128838"/>
                        <a:ext cx="395288"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10" name="Line 10">
            <a:extLst>
              <a:ext uri="{FF2B5EF4-FFF2-40B4-BE49-F238E27FC236}">
                <a16:creationId xmlns:a16="http://schemas.microsoft.com/office/drawing/2014/main" id="{518D7E72-BEAA-43BC-8B7D-D3EC71E62CC2}"/>
              </a:ext>
            </a:extLst>
          </p:cNvPr>
          <p:cNvSpPr>
            <a:spLocks noChangeShapeType="1"/>
          </p:cNvSpPr>
          <p:nvPr/>
        </p:nvSpPr>
        <p:spPr bwMode="auto">
          <a:xfrm rot="1117454" flipV="1">
            <a:off x="6454775" y="1293813"/>
            <a:ext cx="1524000" cy="925512"/>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1" name="Line 11">
            <a:extLst>
              <a:ext uri="{FF2B5EF4-FFF2-40B4-BE49-F238E27FC236}">
                <a16:creationId xmlns:a16="http://schemas.microsoft.com/office/drawing/2014/main" id="{67F6EEB4-AF66-4EFB-B936-0D4B4A71C226}"/>
              </a:ext>
            </a:extLst>
          </p:cNvPr>
          <p:cNvSpPr>
            <a:spLocks noChangeShapeType="1"/>
          </p:cNvSpPr>
          <p:nvPr/>
        </p:nvSpPr>
        <p:spPr bwMode="auto">
          <a:xfrm rot="1115349" flipV="1">
            <a:off x="6577013" y="1300163"/>
            <a:ext cx="1309687" cy="1624012"/>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1212" name="Object 12">
            <a:extLst>
              <a:ext uri="{FF2B5EF4-FFF2-40B4-BE49-F238E27FC236}">
                <a16:creationId xmlns:a16="http://schemas.microsoft.com/office/drawing/2014/main" id="{167FD615-6F10-479B-A1E2-37C5EDC66009}"/>
              </a:ext>
            </a:extLst>
          </p:cNvPr>
          <p:cNvGraphicFramePr>
            <a:graphicFrameLocks noChangeAspect="1"/>
          </p:cNvGraphicFramePr>
          <p:nvPr/>
        </p:nvGraphicFramePr>
        <p:xfrm>
          <a:off x="5964238" y="1674813"/>
          <a:ext cx="328612" cy="457200"/>
        </p:xfrm>
        <a:graphic>
          <a:graphicData uri="http://schemas.openxmlformats.org/presentationml/2006/ole">
            <mc:AlternateContent xmlns:mc="http://schemas.openxmlformats.org/markup-compatibility/2006">
              <mc:Choice xmlns:v="urn:schemas-microsoft-com:vml" Requires="v">
                <p:oleObj spid="_x0000_s39980" name="Equation" r:id="rId15" imgW="63656" imgH="120869" progId="Equation.DSMT4">
                  <p:embed/>
                </p:oleObj>
              </mc:Choice>
              <mc:Fallback>
                <p:oleObj name="Equation" r:id="rId15" imgW="63656" imgH="120869" progId="Equation.DSMT4">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64238" y="1674813"/>
                        <a:ext cx="3286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13" name="Oval 13">
            <a:extLst>
              <a:ext uri="{FF2B5EF4-FFF2-40B4-BE49-F238E27FC236}">
                <a16:creationId xmlns:a16="http://schemas.microsoft.com/office/drawing/2014/main" id="{456BAA97-7D36-4BE3-AB9B-F73822EB2B55}"/>
              </a:ext>
            </a:extLst>
          </p:cNvPr>
          <p:cNvSpPr>
            <a:spLocks noChangeArrowheads="1"/>
          </p:cNvSpPr>
          <p:nvPr/>
        </p:nvSpPr>
        <p:spPr bwMode="auto">
          <a:xfrm>
            <a:off x="6294438" y="1879600"/>
            <a:ext cx="149225" cy="152400"/>
          </a:xfrm>
          <a:prstGeom prst="ellipse">
            <a:avLst/>
          </a:prstGeom>
          <a:solidFill>
            <a:srgbClr val="00FF00"/>
          </a:solidFill>
          <a:ln w="635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1214" name="Object 14">
            <a:extLst>
              <a:ext uri="{FF2B5EF4-FFF2-40B4-BE49-F238E27FC236}">
                <a16:creationId xmlns:a16="http://schemas.microsoft.com/office/drawing/2014/main" id="{F00D17A4-0BF3-491F-8AF8-09899C137659}"/>
              </a:ext>
            </a:extLst>
          </p:cNvPr>
          <p:cNvGraphicFramePr>
            <a:graphicFrameLocks noChangeAspect="1"/>
          </p:cNvGraphicFramePr>
          <p:nvPr/>
        </p:nvGraphicFramePr>
        <p:xfrm>
          <a:off x="5919788" y="2360613"/>
          <a:ext cx="395287" cy="509587"/>
        </p:xfrm>
        <a:graphic>
          <a:graphicData uri="http://schemas.openxmlformats.org/presentationml/2006/ole">
            <mc:AlternateContent xmlns:mc="http://schemas.openxmlformats.org/markup-compatibility/2006">
              <mc:Choice xmlns:v="urn:schemas-microsoft-com:vml" Requires="v">
                <p:oleObj spid="_x0000_s39981" name="Equation" r:id="rId17" imgW="82595" imgH="120869" progId="Equation.DSMT4">
                  <p:embed/>
                </p:oleObj>
              </mc:Choice>
              <mc:Fallback>
                <p:oleObj name="Equation" r:id="rId17" imgW="82595" imgH="120869" progId="Equation.DSMT4">
                  <p:embed/>
                  <p:pic>
                    <p:nvPicPr>
                      <p:cNvPr id="0" name="Object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919788" y="2360613"/>
                        <a:ext cx="395287"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15" name="Oval 15">
            <a:extLst>
              <a:ext uri="{FF2B5EF4-FFF2-40B4-BE49-F238E27FC236}">
                <a16:creationId xmlns:a16="http://schemas.microsoft.com/office/drawing/2014/main" id="{D240CACA-1258-4A1F-B713-49A169F3291F}"/>
              </a:ext>
            </a:extLst>
          </p:cNvPr>
          <p:cNvSpPr>
            <a:spLocks noChangeArrowheads="1"/>
          </p:cNvSpPr>
          <p:nvPr/>
        </p:nvSpPr>
        <p:spPr bwMode="auto">
          <a:xfrm>
            <a:off x="6294438" y="2565400"/>
            <a:ext cx="149225" cy="152400"/>
          </a:xfrm>
          <a:prstGeom prst="ellipse">
            <a:avLst/>
          </a:prstGeom>
          <a:solidFill>
            <a:srgbClr val="66FF33"/>
          </a:solidFill>
          <a:ln w="635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216" name="Text Box 16">
            <a:extLst>
              <a:ext uri="{FF2B5EF4-FFF2-40B4-BE49-F238E27FC236}">
                <a16:creationId xmlns:a16="http://schemas.microsoft.com/office/drawing/2014/main" id="{6F751CCF-9D6A-481D-9E12-C6C5D4AEB552}"/>
              </a:ext>
            </a:extLst>
          </p:cNvPr>
          <p:cNvSpPr txBox="1">
            <a:spLocks noChangeArrowheads="1"/>
          </p:cNvSpPr>
          <p:nvPr/>
        </p:nvSpPr>
        <p:spPr bwMode="auto">
          <a:xfrm>
            <a:off x="584200" y="882650"/>
            <a:ext cx="86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i="1">
                <a:latin typeface="Times New Roman" panose="02020603050405020304" pitchFamily="18" charset="0"/>
              </a:rPr>
              <a:t>S</a:t>
            </a:r>
            <a:r>
              <a:rPr kumimoji="1" lang="en-US" altLang="zh-CN" sz="2800" baseline="-25000">
                <a:latin typeface="Times New Roman" panose="02020603050405020304" pitchFamily="18" charset="0"/>
              </a:rPr>
              <a:t>1</a:t>
            </a:r>
          </a:p>
        </p:txBody>
      </p:sp>
      <p:sp>
        <p:nvSpPr>
          <p:cNvPr id="51217" name="Text Box 17">
            <a:extLst>
              <a:ext uri="{FF2B5EF4-FFF2-40B4-BE49-F238E27FC236}">
                <a16:creationId xmlns:a16="http://schemas.microsoft.com/office/drawing/2014/main" id="{C6FD1FE8-906A-48D3-9EF4-B3BC247ADF33}"/>
              </a:ext>
            </a:extLst>
          </p:cNvPr>
          <p:cNvSpPr txBox="1">
            <a:spLocks noChangeArrowheads="1"/>
          </p:cNvSpPr>
          <p:nvPr/>
        </p:nvSpPr>
        <p:spPr bwMode="auto">
          <a:xfrm>
            <a:off x="584200" y="1458913"/>
            <a:ext cx="86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i="1">
                <a:latin typeface="Times New Roman" panose="02020603050405020304" pitchFamily="18" charset="0"/>
              </a:rPr>
              <a:t>S</a:t>
            </a:r>
            <a:r>
              <a:rPr kumimoji="1" lang="en-US" altLang="zh-CN" sz="2800" baseline="-25000">
                <a:latin typeface="Times New Roman" panose="02020603050405020304" pitchFamily="18" charset="0"/>
              </a:rPr>
              <a:t>2</a:t>
            </a:r>
          </a:p>
        </p:txBody>
      </p:sp>
      <p:sp>
        <p:nvSpPr>
          <p:cNvPr id="39954" name="Rectangle 18">
            <a:extLst>
              <a:ext uri="{FF2B5EF4-FFF2-40B4-BE49-F238E27FC236}">
                <a16:creationId xmlns:a16="http://schemas.microsoft.com/office/drawing/2014/main" id="{05DBD185-0ED1-42BC-B631-69024A78E451}"/>
              </a:ext>
            </a:extLst>
          </p:cNvPr>
          <p:cNvSpPr>
            <a:spLocks noChangeArrowheads="1"/>
          </p:cNvSpPr>
          <p:nvPr/>
        </p:nvSpPr>
        <p:spPr bwMode="auto">
          <a:xfrm>
            <a:off x="820738" y="2047875"/>
            <a:ext cx="7273925" cy="208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1219" name="Object 19">
            <a:extLst>
              <a:ext uri="{FF2B5EF4-FFF2-40B4-BE49-F238E27FC236}">
                <a16:creationId xmlns:a16="http://schemas.microsoft.com/office/drawing/2014/main" id="{49DA7D23-7A97-420C-8AAC-49294D853CA2}"/>
              </a:ext>
            </a:extLst>
          </p:cNvPr>
          <p:cNvGraphicFramePr>
            <a:graphicFrameLocks/>
          </p:cNvGraphicFramePr>
          <p:nvPr/>
        </p:nvGraphicFramePr>
        <p:xfrm>
          <a:off x="1403350" y="2738438"/>
          <a:ext cx="3886200" cy="823912"/>
        </p:xfrm>
        <a:graphic>
          <a:graphicData uri="http://schemas.openxmlformats.org/presentationml/2006/ole">
            <mc:AlternateContent xmlns:mc="http://schemas.openxmlformats.org/markup-compatibility/2006">
              <mc:Choice xmlns:v="urn:schemas-microsoft-com:vml" Requires="v">
                <p:oleObj spid="_x0000_s39982" name="Equation" r:id="rId19" imgW="3784649" imgH="730469" progId="Equation.DSMT4">
                  <p:embed/>
                </p:oleObj>
              </mc:Choice>
              <mc:Fallback>
                <p:oleObj name="Equation" r:id="rId19" imgW="3784649" imgH="730469" progId="Equation.DSMT4">
                  <p:embed/>
                  <p:pic>
                    <p:nvPicPr>
                      <p:cNvPr id="0" name="Object 1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03350" y="2738438"/>
                        <a:ext cx="388620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20" name="Rectangle 20">
            <a:extLst>
              <a:ext uri="{FF2B5EF4-FFF2-40B4-BE49-F238E27FC236}">
                <a16:creationId xmlns:a16="http://schemas.microsoft.com/office/drawing/2014/main" id="{5247BD78-6619-478A-8381-ABC47A283C95}"/>
              </a:ext>
            </a:extLst>
          </p:cNvPr>
          <p:cNvSpPr>
            <a:spLocks noChangeArrowheads="1"/>
          </p:cNvSpPr>
          <p:nvPr/>
        </p:nvSpPr>
        <p:spPr bwMode="auto">
          <a:xfrm>
            <a:off x="461963" y="4627563"/>
            <a:ext cx="3024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a:solidFill>
                  <a:srgbClr val="66FFFF"/>
                </a:solidFill>
                <a:latin typeface="Bookman Old Style" panose="02050604050505020204" pitchFamily="18" charset="0"/>
              </a:rPr>
              <a:t>• </a:t>
            </a:r>
            <a:r>
              <a:rPr kumimoji="1" lang="zh-CN" altLang="en-US">
                <a:solidFill>
                  <a:srgbClr val="66FFFF"/>
                </a:solidFill>
                <a:latin typeface="Bookman Old Style" panose="02050604050505020204" pitchFamily="18" charset="0"/>
              </a:rPr>
              <a:t>合振动的振幅</a:t>
            </a:r>
          </a:p>
        </p:txBody>
      </p:sp>
      <p:sp>
        <p:nvSpPr>
          <p:cNvPr id="51221" name="Oval 21">
            <a:extLst>
              <a:ext uri="{FF2B5EF4-FFF2-40B4-BE49-F238E27FC236}">
                <a16:creationId xmlns:a16="http://schemas.microsoft.com/office/drawing/2014/main" id="{11ECDD60-E487-4E4F-9BB2-3E9CF0EDBB94}"/>
              </a:ext>
            </a:extLst>
          </p:cNvPr>
          <p:cNvSpPr>
            <a:spLocks noChangeArrowheads="1"/>
          </p:cNvSpPr>
          <p:nvPr/>
        </p:nvSpPr>
        <p:spPr bwMode="auto">
          <a:xfrm>
            <a:off x="8070850" y="1446213"/>
            <a:ext cx="152400" cy="152400"/>
          </a:xfrm>
          <a:prstGeom prst="ellipse">
            <a:avLst/>
          </a:prstGeom>
          <a:solidFill>
            <a:srgbClr val="FF6600"/>
          </a:solidFill>
          <a:ln w="9525">
            <a:solidFill>
              <a:srgbClr val="00FF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1222" name="Object 22">
            <a:extLst>
              <a:ext uri="{FF2B5EF4-FFF2-40B4-BE49-F238E27FC236}">
                <a16:creationId xmlns:a16="http://schemas.microsoft.com/office/drawing/2014/main" id="{245C054C-265F-4A8C-A883-714E028DD3AC}"/>
              </a:ext>
            </a:extLst>
          </p:cNvPr>
          <p:cNvGraphicFramePr>
            <a:graphicFrameLocks/>
          </p:cNvGraphicFramePr>
          <p:nvPr/>
        </p:nvGraphicFramePr>
        <p:xfrm>
          <a:off x="1403350" y="1470025"/>
          <a:ext cx="2965450" cy="431800"/>
        </p:xfrm>
        <a:graphic>
          <a:graphicData uri="http://schemas.openxmlformats.org/presentationml/2006/ole">
            <mc:AlternateContent xmlns:mc="http://schemas.openxmlformats.org/markup-compatibility/2006">
              <mc:Choice xmlns:v="urn:schemas-microsoft-com:vml" Requires="v">
                <p:oleObj spid="_x0000_s39983" name="Equation" r:id="rId21" imgW="2870315" imgH="330025" progId="Equation.DSMT4">
                  <p:embed/>
                </p:oleObj>
              </mc:Choice>
              <mc:Fallback>
                <p:oleObj name="Equation" r:id="rId21" imgW="2870315" imgH="330025" progId="Equation.DSMT4">
                  <p:embed/>
                  <p:pic>
                    <p:nvPicPr>
                      <p:cNvPr id="0" name="Object 22"/>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03350" y="1470025"/>
                        <a:ext cx="296545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23" name="Text Box 23">
            <a:extLst>
              <a:ext uri="{FF2B5EF4-FFF2-40B4-BE49-F238E27FC236}">
                <a16:creationId xmlns:a16="http://schemas.microsoft.com/office/drawing/2014/main" id="{A578758D-8986-4849-9A8C-F36C8521469C}"/>
              </a:ext>
            </a:extLst>
          </p:cNvPr>
          <p:cNvSpPr txBox="1">
            <a:spLocks noChangeArrowheads="1"/>
          </p:cNvSpPr>
          <p:nvPr/>
        </p:nvSpPr>
        <p:spPr bwMode="auto">
          <a:xfrm>
            <a:off x="8147050" y="1293813"/>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i="1">
                <a:latin typeface="Times New Roman" panose="02020603050405020304" pitchFamily="18" charset="0"/>
              </a:rPr>
              <a:t>P</a:t>
            </a:r>
          </a:p>
        </p:txBody>
      </p:sp>
      <p:sp>
        <p:nvSpPr>
          <p:cNvPr id="51224" name="Text Box 24">
            <a:extLst>
              <a:ext uri="{FF2B5EF4-FFF2-40B4-BE49-F238E27FC236}">
                <a16:creationId xmlns:a16="http://schemas.microsoft.com/office/drawing/2014/main" id="{DBF4925A-8997-4F1C-8113-991CE8662736}"/>
              </a:ext>
            </a:extLst>
          </p:cNvPr>
          <p:cNvSpPr txBox="1">
            <a:spLocks noChangeArrowheads="1"/>
          </p:cNvSpPr>
          <p:nvPr/>
        </p:nvSpPr>
        <p:spPr bwMode="auto">
          <a:xfrm>
            <a:off x="801688" y="219075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i="1">
                <a:latin typeface="Times New Roman" panose="02020603050405020304" pitchFamily="18" charset="0"/>
              </a:rPr>
              <a:t>P</a:t>
            </a:r>
          </a:p>
        </p:txBody>
      </p:sp>
      <p:graphicFrame>
        <p:nvGraphicFramePr>
          <p:cNvPr id="51225" name="Object 25">
            <a:extLst>
              <a:ext uri="{FF2B5EF4-FFF2-40B4-BE49-F238E27FC236}">
                <a16:creationId xmlns:a16="http://schemas.microsoft.com/office/drawing/2014/main" id="{1107D830-F8CE-480F-A018-E570CF457BF9}"/>
              </a:ext>
            </a:extLst>
          </p:cNvPr>
          <p:cNvGraphicFramePr>
            <a:graphicFrameLocks noChangeAspect="1"/>
          </p:cNvGraphicFramePr>
          <p:nvPr/>
        </p:nvGraphicFramePr>
        <p:xfrm>
          <a:off x="3646488" y="5984875"/>
          <a:ext cx="3721100" cy="457200"/>
        </p:xfrm>
        <a:graphic>
          <a:graphicData uri="http://schemas.openxmlformats.org/presentationml/2006/ole">
            <mc:AlternateContent xmlns:mc="http://schemas.openxmlformats.org/markup-compatibility/2006">
              <mc:Choice xmlns:v="urn:schemas-microsoft-com:vml" Requires="v">
                <p:oleObj spid="_x0000_s39984" name="Equation" r:id="rId23" imgW="3625772" imgH="362081" progId="Equation.DSMT4">
                  <p:embed/>
                </p:oleObj>
              </mc:Choice>
              <mc:Fallback>
                <p:oleObj name="Equation" r:id="rId23" imgW="3625772" imgH="362081" progId="Equation.DSMT4">
                  <p:embed/>
                  <p:pic>
                    <p:nvPicPr>
                      <p:cNvPr id="0" name="Object 2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46488" y="5984875"/>
                        <a:ext cx="3721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26" name="Text Box 26">
            <a:extLst>
              <a:ext uri="{FF2B5EF4-FFF2-40B4-BE49-F238E27FC236}">
                <a16:creationId xmlns:a16="http://schemas.microsoft.com/office/drawing/2014/main" id="{C92A082C-38A3-4BF4-9B16-02D3277B1417}"/>
              </a:ext>
            </a:extLst>
          </p:cNvPr>
          <p:cNvSpPr txBox="1">
            <a:spLocks noChangeArrowheads="1"/>
          </p:cNvSpPr>
          <p:nvPr/>
        </p:nvSpPr>
        <p:spPr bwMode="auto">
          <a:xfrm>
            <a:off x="823913" y="5995988"/>
            <a:ext cx="28781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a:solidFill>
                  <a:srgbClr val="66FFFF"/>
                </a:solidFill>
                <a:latin typeface="Bookman Old Style" panose="02050604050505020204" pitchFamily="18" charset="0"/>
              </a:rPr>
              <a:t>•</a:t>
            </a:r>
            <a:r>
              <a:rPr kumimoji="1" lang="en-US" altLang="zh-CN" i="1">
                <a:solidFill>
                  <a:srgbClr val="66FFFF"/>
                </a:solidFill>
                <a:latin typeface="Times New Roman" panose="02020603050405020304" pitchFamily="18" charset="0"/>
              </a:rPr>
              <a:t> P </a:t>
            </a:r>
            <a:r>
              <a:rPr kumimoji="1" lang="zh-CN" altLang="en-US">
                <a:solidFill>
                  <a:srgbClr val="66FFFF"/>
                </a:solidFill>
                <a:latin typeface="Bookman Old Style" panose="02050604050505020204" pitchFamily="18" charset="0"/>
              </a:rPr>
              <a:t>点处波的强度</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wipe(left)">
                                      <p:cBhvr>
                                        <p:cTn id="7" dur="500"/>
                                        <p:tgtEl>
                                          <p:spTgt spid="512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5121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5121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51215"/>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51214"/>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51216"/>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1203"/>
                                        </p:tgtEl>
                                        <p:attrNameLst>
                                          <p:attrName>style.visibility</p:attrName>
                                        </p:attrNameLst>
                                      </p:cBhvr>
                                      <p:to>
                                        <p:strVal val="visible"/>
                                      </p:to>
                                    </p:set>
                                    <p:animEffect transition="in" filter="wipe(left)">
                                      <p:cBhvr>
                                        <p:cTn id="32" dur="500"/>
                                        <p:tgtEl>
                                          <p:spTgt spid="5120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51217"/>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51222"/>
                                        </p:tgtEl>
                                        <p:attrNameLst>
                                          <p:attrName>style.visibility</p:attrName>
                                        </p:attrNameLst>
                                      </p:cBhvr>
                                      <p:to>
                                        <p:strVal val="visible"/>
                                      </p:to>
                                    </p:set>
                                    <p:animEffect transition="in" filter="wipe(left)">
                                      <p:cBhvr>
                                        <p:cTn id="41" dur="500"/>
                                        <p:tgtEl>
                                          <p:spTgt spid="5122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51221"/>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51223"/>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51210"/>
                                        </p:tgtEl>
                                        <p:attrNameLst>
                                          <p:attrName>style.visibility</p:attrName>
                                        </p:attrNameLst>
                                      </p:cBhvr>
                                      <p:to>
                                        <p:strVal val="visible"/>
                                      </p:to>
                                    </p:set>
                                    <p:animEffect transition="in" filter="wipe(left)">
                                      <p:cBhvr>
                                        <p:cTn id="54" dur="500"/>
                                        <p:tgtEl>
                                          <p:spTgt spid="5121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51208"/>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51211"/>
                                        </p:tgtEl>
                                        <p:attrNameLst>
                                          <p:attrName>style.visibility</p:attrName>
                                        </p:attrNameLst>
                                      </p:cBhvr>
                                      <p:to>
                                        <p:strVal val="visible"/>
                                      </p:to>
                                    </p:set>
                                    <p:animEffect transition="in" filter="wipe(left)">
                                      <p:cBhvr>
                                        <p:cTn id="63" dur="500"/>
                                        <p:tgtEl>
                                          <p:spTgt spid="51211"/>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499"/>
                                          </p:stCondLst>
                                        </p:cTn>
                                        <p:tgtEl>
                                          <p:spTgt spid="51209"/>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499"/>
                                          </p:stCondLst>
                                        </p:cTn>
                                        <p:tgtEl>
                                          <p:spTgt spid="51224"/>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51204"/>
                                        </p:tgtEl>
                                        <p:attrNameLst>
                                          <p:attrName>style.visibility</p:attrName>
                                        </p:attrNameLst>
                                      </p:cBhvr>
                                      <p:to>
                                        <p:strVal val="visible"/>
                                      </p:to>
                                    </p:set>
                                    <p:animEffect transition="in" filter="wipe(left)">
                                      <p:cBhvr>
                                        <p:cTn id="76" dur="500"/>
                                        <p:tgtEl>
                                          <p:spTgt spid="51204"/>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nodeType="clickEffect">
                                  <p:stCondLst>
                                    <p:cond delay="0"/>
                                  </p:stCondLst>
                                  <p:childTnLst>
                                    <p:set>
                                      <p:cBhvr>
                                        <p:cTn id="80" dur="1" fill="hold">
                                          <p:stCondLst>
                                            <p:cond delay="0"/>
                                          </p:stCondLst>
                                        </p:cTn>
                                        <p:tgtEl>
                                          <p:spTgt spid="51219"/>
                                        </p:tgtEl>
                                        <p:attrNameLst>
                                          <p:attrName>style.visibility</p:attrName>
                                        </p:attrNameLst>
                                      </p:cBhvr>
                                      <p:to>
                                        <p:strVal val="visible"/>
                                      </p:to>
                                    </p:set>
                                    <p:animEffect transition="in" filter="wipe(left)">
                                      <p:cBhvr>
                                        <p:cTn id="81" dur="500"/>
                                        <p:tgtEl>
                                          <p:spTgt spid="5121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1207"/>
                                        </p:tgtEl>
                                        <p:attrNameLst>
                                          <p:attrName>style.visibility</p:attrName>
                                        </p:attrNameLst>
                                      </p:cBhvr>
                                      <p:to>
                                        <p:strVal val="visible"/>
                                      </p:to>
                                    </p:set>
                                    <p:animEffect transition="in" filter="wipe(left)">
                                      <p:cBhvr>
                                        <p:cTn id="86" dur="500"/>
                                        <p:tgtEl>
                                          <p:spTgt spid="51207"/>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nodeType="clickEffect">
                                  <p:stCondLst>
                                    <p:cond delay="0"/>
                                  </p:stCondLst>
                                  <p:childTnLst>
                                    <p:set>
                                      <p:cBhvr>
                                        <p:cTn id="90" dur="1" fill="hold">
                                          <p:stCondLst>
                                            <p:cond delay="0"/>
                                          </p:stCondLst>
                                        </p:cTn>
                                        <p:tgtEl>
                                          <p:spTgt spid="51206"/>
                                        </p:tgtEl>
                                        <p:attrNameLst>
                                          <p:attrName>style.visibility</p:attrName>
                                        </p:attrNameLst>
                                      </p:cBhvr>
                                      <p:to>
                                        <p:strVal val="visible"/>
                                      </p:to>
                                    </p:set>
                                    <p:animEffect transition="in" filter="wipe(left)">
                                      <p:cBhvr>
                                        <p:cTn id="91" dur="500"/>
                                        <p:tgtEl>
                                          <p:spTgt spid="51206"/>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5" presetClass="entr" presetSubtype="10" fill="hold" grpId="0" nodeType="clickEffect">
                                  <p:stCondLst>
                                    <p:cond delay="0"/>
                                  </p:stCondLst>
                                  <p:childTnLst>
                                    <p:set>
                                      <p:cBhvr>
                                        <p:cTn id="95" dur="1" fill="hold">
                                          <p:stCondLst>
                                            <p:cond delay="0"/>
                                          </p:stCondLst>
                                        </p:cTn>
                                        <p:tgtEl>
                                          <p:spTgt spid="51220"/>
                                        </p:tgtEl>
                                        <p:attrNameLst>
                                          <p:attrName>style.visibility</p:attrName>
                                        </p:attrNameLst>
                                      </p:cBhvr>
                                      <p:to>
                                        <p:strVal val="visible"/>
                                      </p:to>
                                    </p:set>
                                    <p:animEffect transition="in" filter="checkerboard(across)">
                                      <p:cBhvr>
                                        <p:cTn id="96" dur="500"/>
                                        <p:tgtEl>
                                          <p:spTgt spid="51220"/>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51205"/>
                                        </p:tgtEl>
                                        <p:attrNameLst>
                                          <p:attrName>style.visibility</p:attrName>
                                        </p:attrNameLst>
                                      </p:cBhvr>
                                      <p:to>
                                        <p:strVal val="visible"/>
                                      </p:to>
                                    </p:set>
                                    <p:animEffect transition="in" filter="wipe(left)">
                                      <p:cBhvr>
                                        <p:cTn id="101" dur="500"/>
                                        <p:tgtEl>
                                          <p:spTgt spid="51205"/>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51226"/>
                                        </p:tgtEl>
                                        <p:attrNameLst>
                                          <p:attrName>style.visibility</p:attrName>
                                        </p:attrNameLst>
                                      </p:cBhvr>
                                      <p:to>
                                        <p:strVal val="visible"/>
                                      </p:to>
                                    </p:set>
                                    <p:animEffect transition="in" filter="wipe(left)">
                                      <p:cBhvr>
                                        <p:cTn id="106" dur="500"/>
                                        <p:tgtEl>
                                          <p:spTgt spid="51226"/>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nodeType="clickEffect">
                                  <p:stCondLst>
                                    <p:cond delay="0"/>
                                  </p:stCondLst>
                                  <p:childTnLst>
                                    <p:set>
                                      <p:cBhvr>
                                        <p:cTn id="110" dur="1" fill="hold">
                                          <p:stCondLst>
                                            <p:cond delay="0"/>
                                          </p:stCondLst>
                                        </p:cTn>
                                        <p:tgtEl>
                                          <p:spTgt spid="51225"/>
                                        </p:tgtEl>
                                        <p:attrNameLst>
                                          <p:attrName>style.visibility</p:attrName>
                                        </p:attrNameLst>
                                      </p:cBhvr>
                                      <p:to>
                                        <p:strVal val="visible"/>
                                      </p:to>
                                    </p:set>
                                    <p:animEffect transition="in" filter="wipe(left)">
                                      <p:cBhvr>
                                        <p:cTn id="111" dur="500"/>
                                        <p:tgtEl>
                                          <p:spTgt spid="51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autoUpdateAnimBg="0"/>
      <p:bldP spid="51207" grpId="0" autoUpdateAnimBg="0"/>
      <p:bldP spid="51213" grpId="0" animBg="1"/>
      <p:bldP spid="51215" grpId="0" animBg="1"/>
      <p:bldP spid="51216" grpId="0" autoUpdateAnimBg="0"/>
      <p:bldP spid="51217" grpId="0" autoUpdateAnimBg="0"/>
      <p:bldP spid="51220" grpId="0" autoUpdateAnimBg="0"/>
      <p:bldP spid="51221" grpId="0" animBg="1"/>
      <p:bldP spid="51223" grpId="0" autoUpdateAnimBg="0"/>
      <p:bldP spid="51224" grpId="0" autoUpdateAnimBg="0"/>
      <p:bldP spid="51226"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6" name="Object 2">
            <a:extLst>
              <a:ext uri="{FF2B5EF4-FFF2-40B4-BE49-F238E27FC236}">
                <a16:creationId xmlns:a16="http://schemas.microsoft.com/office/drawing/2014/main" id="{82BFB9F2-9186-4CA3-B02F-7CE2C1232F51}"/>
              </a:ext>
            </a:extLst>
          </p:cNvPr>
          <p:cNvGraphicFramePr>
            <a:graphicFrameLocks/>
          </p:cNvGraphicFramePr>
          <p:nvPr/>
        </p:nvGraphicFramePr>
        <p:xfrm>
          <a:off x="1258888" y="1771650"/>
          <a:ext cx="7053262" cy="823913"/>
        </p:xfrm>
        <a:graphic>
          <a:graphicData uri="http://schemas.openxmlformats.org/presentationml/2006/ole">
            <mc:AlternateContent xmlns:mc="http://schemas.openxmlformats.org/markup-compatibility/2006">
              <mc:Choice xmlns:v="urn:schemas-microsoft-com:vml" Requires="v">
                <p:oleObj spid="_x0000_s40978" name="Equation" r:id="rId3" imgW="6978506" imgH="730469" progId="Equation.DSMT4">
                  <p:embed/>
                </p:oleObj>
              </mc:Choice>
              <mc:Fallback>
                <p:oleObj name="Equation" r:id="rId3" imgW="6978506" imgH="730469"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771650"/>
                        <a:ext cx="7053262"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2227" name="Object 3">
            <a:extLst>
              <a:ext uri="{FF2B5EF4-FFF2-40B4-BE49-F238E27FC236}">
                <a16:creationId xmlns:a16="http://schemas.microsoft.com/office/drawing/2014/main" id="{30EDCB7D-0598-4607-AB2B-FA9869F27692}"/>
              </a:ext>
            </a:extLst>
          </p:cNvPr>
          <p:cNvGraphicFramePr>
            <a:graphicFrameLocks/>
          </p:cNvGraphicFramePr>
          <p:nvPr/>
        </p:nvGraphicFramePr>
        <p:xfrm>
          <a:off x="1874838" y="2825750"/>
          <a:ext cx="5649912" cy="458788"/>
        </p:xfrm>
        <a:graphic>
          <a:graphicData uri="http://schemas.openxmlformats.org/presentationml/2006/ole">
            <mc:AlternateContent xmlns:mc="http://schemas.openxmlformats.org/markup-compatibility/2006">
              <mc:Choice xmlns:v="urn:schemas-microsoft-com:vml" Requires="v">
                <p:oleObj spid="_x0000_s40979" name="Equation" r:id="rId5" imgW="5569127" imgH="362081" progId="Equation.DSMT4">
                  <p:embed/>
                </p:oleObj>
              </mc:Choice>
              <mc:Fallback>
                <p:oleObj name="Equation" r:id="rId5" imgW="5569127" imgH="362081"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4838" y="2825750"/>
                        <a:ext cx="5649912"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2228" name="Object 4">
            <a:extLst>
              <a:ext uri="{FF2B5EF4-FFF2-40B4-BE49-F238E27FC236}">
                <a16:creationId xmlns:a16="http://schemas.microsoft.com/office/drawing/2014/main" id="{061145E4-9416-406D-AA41-4E4047D396D9}"/>
              </a:ext>
            </a:extLst>
          </p:cNvPr>
          <p:cNvGraphicFramePr>
            <a:graphicFrameLocks/>
          </p:cNvGraphicFramePr>
          <p:nvPr/>
        </p:nvGraphicFramePr>
        <p:xfrm>
          <a:off x="1331913" y="4114800"/>
          <a:ext cx="7488237" cy="827088"/>
        </p:xfrm>
        <a:graphic>
          <a:graphicData uri="http://schemas.openxmlformats.org/presentationml/2006/ole">
            <mc:AlternateContent xmlns:mc="http://schemas.openxmlformats.org/markup-compatibility/2006">
              <mc:Choice xmlns:v="urn:schemas-microsoft-com:vml" Requires="v">
                <p:oleObj spid="_x0000_s40980" name="Equation" r:id="rId7" imgW="7664520" imgH="730469" progId="Equation.DSMT4">
                  <p:embed/>
                </p:oleObj>
              </mc:Choice>
              <mc:Fallback>
                <p:oleObj name="Equation" r:id="rId7" imgW="7664520" imgH="730469" progId="Equation.DSMT4">
                  <p:embed/>
                  <p:pic>
                    <p:nvPicPr>
                      <p:cNvPr id="0" name="Object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4114800"/>
                        <a:ext cx="7488237" cy="82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2229" name="Object 5">
            <a:extLst>
              <a:ext uri="{FF2B5EF4-FFF2-40B4-BE49-F238E27FC236}">
                <a16:creationId xmlns:a16="http://schemas.microsoft.com/office/drawing/2014/main" id="{438B57F8-3AF9-434C-A9C5-0D8478F2266D}"/>
              </a:ext>
            </a:extLst>
          </p:cNvPr>
          <p:cNvGraphicFramePr>
            <a:graphicFrameLocks noChangeAspect="1"/>
          </p:cNvGraphicFramePr>
          <p:nvPr/>
        </p:nvGraphicFramePr>
        <p:xfrm>
          <a:off x="1619250" y="5203825"/>
          <a:ext cx="6484938" cy="457200"/>
        </p:xfrm>
        <a:graphic>
          <a:graphicData uri="http://schemas.openxmlformats.org/presentationml/2006/ole">
            <mc:AlternateContent xmlns:mc="http://schemas.openxmlformats.org/markup-compatibility/2006">
              <mc:Choice xmlns:v="urn:schemas-microsoft-com:vml" Requires="v">
                <p:oleObj spid="_x0000_s40981" name="Equation" r:id="rId9" imgW="6388240" imgH="362081" progId="Equation.DSMT4">
                  <p:embed/>
                </p:oleObj>
              </mc:Choice>
              <mc:Fallback>
                <p:oleObj name="Equation" r:id="rId9" imgW="6388240" imgH="362081"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9250" y="5203825"/>
                        <a:ext cx="6484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2230" name="Object 6">
            <a:extLst>
              <a:ext uri="{FF2B5EF4-FFF2-40B4-BE49-F238E27FC236}">
                <a16:creationId xmlns:a16="http://schemas.microsoft.com/office/drawing/2014/main" id="{4ED9240A-4603-4478-8890-FFF801050A5C}"/>
              </a:ext>
            </a:extLst>
          </p:cNvPr>
          <p:cNvGraphicFramePr>
            <a:graphicFrameLocks noChangeAspect="1"/>
          </p:cNvGraphicFramePr>
          <p:nvPr/>
        </p:nvGraphicFramePr>
        <p:xfrm>
          <a:off x="3203575" y="373063"/>
          <a:ext cx="3598863" cy="823912"/>
        </p:xfrm>
        <a:graphic>
          <a:graphicData uri="http://schemas.openxmlformats.org/presentationml/2006/ole">
            <mc:AlternateContent xmlns:mc="http://schemas.openxmlformats.org/markup-compatibility/2006">
              <mc:Choice xmlns:v="urn:schemas-microsoft-com:vml" Requires="v">
                <p:oleObj spid="_x0000_s40982" name="Equation" r:id="rId11" imgW="3511612" imgH="730469" progId="Equation.DSMT4">
                  <p:embed/>
                </p:oleObj>
              </mc:Choice>
              <mc:Fallback>
                <p:oleObj name="Equation" r:id="rId11" imgW="3511612" imgH="730469"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03575" y="373063"/>
                        <a:ext cx="359886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31" name="Rectangle 7">
            <a:extLst>
              <a:ext uri="{FF2B5EF4-FFF2-40B4-BE49-F238E27FC236}">
                <a16:creationId xmlns:a16="http://schemas.microsoft.com/office/drawing/2014/main" id="{769ECA8F-E1F3-4FF1-9332-85CB63E8215A}"/>
              </a:ext>
            </a:extLst>
          </p:cNvPr>
          <p:cNvSpPr>
            <a:spLocks noChangeArrowheads="1"/>
          </p:cNvSpPr>
          <p:nvPr/>
        </p:nvSpPr>
        <p:spPr bwMode="auto">
          <a:xfrm>
            <a:off x="800100" y="595313"/>
            <a:ext cx="1108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a:latin typeface="Bookman Old Style" panose="02050604050505020204" pitchFamily="18" charset="0"/>
              </a:rPr>
              <a:t>相位差</a:t>
            </a:r>
          </a:p>
        </p:txBody>
      </p:sp>
      <p:sp>
        <p:nvSpPr>
          <p:cNvPr id="52232" name="Text Box 8">
            <a:extLst>
              <a:ext uri="{FF2B5EF4-FFF2-40B4-BE49-F238E27FC236}">
                <a16:creationId xmlns:a16="http://schemas.microsoft.com/office/drawing/2014/main" id="{4CCE1137-A95C-4FA1-BD63-95C0E682D959}"/>
              </a:ext>
            </a:extLst>
          </p:cNvPr>
          <p:cNvSpPr txBox="1">
            <a:spLocks noChangeArrowheads="1"/>
          </p:cNvSpPr>
          <p:nvPr/>
        </p:nvSpPr>
        <p:spPr bwMode="auto">
          <a:xfrm>
            <a:off x="766763" y="1938338"/>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Bookman Old Style" panose="02050604050505020204" pitchFamily="18" charset="0"/>
              </a:rPr>
              <a:t>当</a:t>
            </a:r>
          </a:p>
        </p:txBody>
      </p:sp>
      <p:sp>
        <p:nvSpPr>
          <p:cNvPr id="52233" name="Text Box 9">
            <a:extLst>
              <a:ext uri="{FF2B5EF4-FFF2-40B4-BE49-F238E27FC236}">
                <a16:creationId xmlns:a16="http://schemas.microsoft.com/office/drawing/2014/main" id="{6347A670-D72D-40E0-9A16-C6278D123706}"/>
              </a:ext>
            </a:extLst>
          </p:cNvPr>
          <p:cNvSpPr txBox="1">
            <a:spLocks noChangeArrowheads="1"/>
          </p:cNvSpPr>
          <p:nvPr/>
        </p:nvSpPr>
        <p:spPr bwMode="auto">
          <a:xfrm>
            <a:off x="1258888" y="3548063"/>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solidFill>
                  <a:srgbClr val="66FFFF"/>
                </a:solidFill>
                <a:latin typeface="Bookman Old Style" panose="02050604050505020204" pitchFamily="18" charset="0"/>
              </a:rPr>
              <a:t>干涉相长</a:t>
            </a:r>
          </a:p>
        </p:txBody>
      </p:sp>
      <p:sp>
        <p:nvSpPr>
          <p:cNvPr id="52234" name="Rectangle 10">
            <a:extLst>
              <a:ext uri="{FF2B5EF4-FFF2-40B4-BE49-F238E27FC236}">
                <a16:creationId xmlns:a16="http://schemas.microsoft.com/office/drawing/2014/main" id="{3EDFA634-AE71-46D2-BBD9-1EB818D54158}"/>
              </a:ext>
            </a:extLst>
          </p:cNvPr>
          <p:cNvSpPr>
            <a:spLocks noChangeArrowheads="1"/>
          </p:cNvSpPr>
          <p:nvPr/>
        </p:nvSpPr>
        <p:spPr bwMode="auto">
          <a:xfrm>
            <a:off x="757238" y="429577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a:latin typeface="Bookman Old Style" panose="02050604050505020204" pitchFamily="18" charset="0"/>
              </a:rPr>
              <a:t>当</a:t>
            </a:r>
          </a:p>
        </p:txBody>
      </p:sp>
      <p:sp>
        <p:nvSpPr>
          <p:cNvPr id="52235" name="Rectangle 11">
            <a:extLst>
              <a:ext uri="{FF2B5EF4-FFF2-40B4-BE49-F238E27FC236}">
                <a16:creationId xmlns:a16="http://schemas.microsoft.com/office/drawing/2014/main" id="{63738F35-BB88-4D57-9827-EBACDC42F7EC}"/>
              </a:ext>
            </a:extLst>
          </p:cNvPr>
          <p:cNvSpPr>
            <a:spLocks noChangeArrowheads="1"/>
          </p:cNvSpPr>
          <p:nvPr/>
        </p:nvSpPr>
        <p:spPr bwMode="auto">
          <a:xfrm>
            <a:off x="1258888" y="5876925"/>
            <a:ext cx="141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solidFill>
                  <a:srgbClr val="66FFFF"/>
                </a:solidFill>
                <a:latin typeface="Bookman Old Style" panose="02050604050505020204" pitchFamily="18" charset="0"/>
              </a:rPr>
              <a:t>干涉相消</a:t>
            </a:r>
          </a:p>
        </p:txBody>
      </p:sp>
      <p:sp>
        <p:nvSpPr>
          <p:cNvPr id="52236" name="Rectangle 12">
            <a:extLst>
              <a:ext uri="{FF2B5EF4-FFF2-40B4-BE49-F238E27FC236}">
                <a16:creationId xmlns:a16="http://schemas.microsoft.com/office/drawing/2014/main" id="{646D6BE2-CD5A-453D-A2E7-F1F36FDC86E2}"/>
              </a:ext>
            </a:extLst>
          </p:cNvPr>
          <p:cNvSpPr>
            <a:spLocks noChangeArrowheads="1"/>
          </p:cNvSpPr>
          <p:nvPr/>
        </p:nvSpPr>
        <p:spPr bwMode="auto">
          <a:xfrm>
            <a:off x="833438" y="1243013"/>
            <a:ext cx="35004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a:solidFill>
                  <a:srgbClr val="66FFFF"/>
                </a:solidFill>
                <a:latin typeface="Bookman Old Style" panose="02050604050505020204" pitchFamily="18" charset="0"/>
              </a:rPr>
              <a:t>• </a:t>
            </a:r>
            <a:r>
              <a:rPr kumimoji="1" lang="zh-CN" altLang="en-US">
                <a:solidFill>
                  <a:srgbClr val="66FFFF"/>
                </a:solidFill>
                <a:latin typeface="Bookman Old Style" panose="02050604050505020204" pitchFamily="18" charset="0"/>
              </a:rPr>
              <a:t>空间点振动的情况分析</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231"/>
                                        </p:tgtEl>
                                        <p:attrNameLst>
                                          <p:attrName>style.visibility</p:attrName>
                                        </p:attrNameLst>
                                      </p:cBhvr>
                                      <p:to>
                                        <p:strVal val="visible"/>
                                      </p:to>
                                    </p:set>
                                    <p:animEffect transition="in" filter="wipe(left)">
                                      <p:cBhvr>
                                        <p:cTn id="7" dur="500"/>
                                        <p:tgtEl>
                                          <p:spTgt spid="522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2230"/>
                                        </p:tgtEl>
                                        <p:attrNameLst>
                                          <p:attrName>style.visibility</p:attrName>
                                        </p:attrNameLst>
                                      </p:cBhvr>
                                      <p:to>
                                        <p:strVal val="visible"/>
                                      </p:to>
                                    </p:set>
                                    <p:animEffect transition="in" filter="wipe(left)">
                                      <p:cBhvr>
                                        <p:cTn id="12" dur="500"/>
                                        <p:tgtEl>
                                          <p:spTgt spid="522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2236"/>
                                        </p:tgtEl>
                                        <p:attrNameLst>
                                          <p:attrName>style.visibility</p:attrName>
                                        </p:attrNameLst>
                                      </p:cBhvr>
                                      <p:to>
                                        <p:strVal val="visible"/>
                                      </p:to>
                                    </p:set>
                                    <p:animEffect transition="in" filter="checkerboard(across)">
                                      <p:cBhvr>
                                        <p:cTn id="17" dur="500"/>
                                        <p:tgtEl>
                                          <p:spTgt spid="522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52232"/>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52226"/>
                                        </p:tgtEl>
                                        <p:attrNameLst>
                                          <p:attrName>style.visibility</p:attrName>
                                        </p:attrNameLst>
                                      </p:cBhvr>
                                      <p:to>
                                        <p:strVal val="visible"/>
                                      </p:to>
                                    </p:set>
                                    <p:animEffect transition="in" filter="wipe(left)">
                                      <p:cBhvr>
                                        <p:cTn id="26" dur="500"/>
                                        <p:tgtEl>
                                          <p:spTgt spid="5222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52227"/>
                                        </p:tgtEl>
                                        <p:attrNameLst>
                                          <p:attrName>style.visibility</p:attrName>
                                        </p:attrNameLst>
                                      </p:cBhvr>
                                      <p:to>
                                        <p:strVal val="visible"/>
                                      </p:to>
                                    </p:set>
                                    <p:animEffect transition="in" filter="wipe(left)">
                                      <p:cBhvr>
                                        <p:cTn id="31" dur="500"/>
                                        <p:tgtEl>
                                          <p:spTgt spid="5222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2233"/>
                                        </p:tgtEl>
                                        <p:attrNameLst>
                                          <p:attrName>style.visibility</p:attrName>
                                        </p:attrNameLst>
                                      </p:cBhvr>
                                      <p:to>
                                        <p:strVal val="visible"/>
                                      </p:to>
                                    </p:set>
                                    <p:animEffect transition="in" filter="wipe(left)">
                                      <p:cBhvr>
                                        <p:cTn id="36" dur="500"/>
                                        <p:tgtEl>
                                          <p:spTgt spid="5223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52234"/>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52228"/>
                                        </p:tgtEl>
                                        <p:attrNameLst>
                                          <p:attrName>style.visibility</p:attrName>
                                        </p:attrNameLst>
                                      </p:cBhvr>
                                      <p:to>
                                        <p:strVal val="visible"/>
                                      </p:to>
                                    </p:set>
                                    <p:animEffect transition="in" filter="wipe(left)">
                                      <p:cBhvr>
                                        <p:cTn id="45" dur="500"/>
                                        <p:tgtEl>
                                          <p:spTgt spid="5222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52229"/>
                                        </p:tgtEl>
                                        <p:attrNameLst>
                                          <p:attrName>style.visibility</p:attrName>
                                        </p:attrNameLst>
                                      </p:cBhvr>
                                      <p:to>
                                        <p:strVal val="visible"/>
                                      </p:to>
                                    </p:set>
                                    <p:animEffect transition="in" filter="wipe(left)">
                                      <p:cBhvr>
                                        <p:cTn id="50" dur="500"/>
                                        <p:tgtEl>
                                          <p:spTgt spid="5222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52235"/>
                                        </p:tgtEl>
                                        <p:attrNameLst>
                                          <p:attrName>style.visibility</p:attrName>
                                        </p:attrNameLst>
                                      </p:cBhvr>
                                      <p:to>
                                        <p:strVal val="visible"/>
                                      </p:to>
                                    </p:set>
                                    <p:animEffect transition="in" filter="wipe(left)">
                                      <p:cBhvr>
                                        <p:cTn id="55" dur="500"/>
                                        <p:tgtEl>
                                          <p:spTgt spid="52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1" grpId="0" autoUpdateAnimBg="0"/>
      <p:bldP spid="52232" grpId="0" autoUpdateAnimBg="0"/>
      <p:bldP spid="52233" grpId="0" autoUpdateAnimBg="0"/>
      <p:bldP spid="52234" grpId="0" autoUpdateAnimBg="0"/>
      <p:bldP spid="52235" grpId="0" autoUpdateAnimBg="0"/>
      <p:bldP spid="52236"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a:extLst>
              <a:ext uri="{FF2B5EF4-FFF2-40B4-BE49-F238E27FC236}">
                <a16:creationId xmlns:a16="http://schemas.microsoft.com/office/drawing/2014/main" id="{4155EC69-D844-4F11-A987-96167786811F}"/>
              </a:ext>
            </a:extLst>
          </p:cNvPr>
          <p:cNvSpPr txBox="1">
            <a:spLocks noChangeArrowheads="1"/>
          </p:cNvSpPr>
          <p:nvPr/>
        </p:nvSpPr>
        <p:spPr bwMode="auto">
          <a:xfrm>
            <a:off x="750888" y="307975"/>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solidFill>
                  <a:srgbClr val="FFFF00"/>
                </a:solidFill>
                <a:latin typeface="宋体" panose="02010600030101010101" pitchFamily="2" charset="-122"/>
              </a:rPr>
              <a:t>讨论</a:t>
            </a:r>
          </a:p>
        </p:txBody>
      </p:sp>
      <p:graphicFrame>
        <p:nvGraphicFramePr>
          <p:cNvPr id="53251" name="Object 3">
            <a:extLst>
              <a:ext uri="{FF2B5EF4-FFF2-40B4-BE49-F238E27FC236}">
                <a16:creationId xmlns:a16="http://schemas.microsoft.com/office/drawing/2014/main" id="{9F5C5E65-494C-4C3C-A79A-E6948F40C55E}"/>
              </a:ext>
            </a:extLst>
          </p:cNvPr>
          <p:cNvGraphicFramePr>
            <a:graphicFrameLocks/>
          </p:cNvGraphicFramePr>
          <p:nvPr/>
        </p:nvGraphicFramePr>
        <p:xfrm>
          <a:off x="1962150" y="1341438"/>
          <a:ext cx="4740275" cy="417512"/>
        </p:xfrm>
        <a:graphic>
          <a:graphicData uri="http://schemas.openxmlformats.org/presentationml/2006/ole">
            <mc:AlternateContent xmlns:mc="http://schemas.openxmlformats.org/markup-compatibility/2006">
              <mc:Choice xmlns:v="urn:schemas-microsoft-com:vml" Requires="v">
                <p:oleObj spid="_x0000_s42007" name="Equation" r:id="rId3" imgW="4635327" imgH="317412" progId="Equation.DSMT4">
                  <p:embed/>
                </p:oleObj>
              </mc:Choice>
              <mc:Fallback>
                <p:oleObj name="Equation" r:id="rId3" imgW="4635327" imgH="317412" progId="Equation.DSMT4">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150" y="1341438"/>
                        <a:ext cx="4740275"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252" name="Object 4">
            <a:extLst>
              <a:ext uri="{FF2B5EF4-FFF2-40B4-BE49-F238E27FC236}">
                <a16:creationId xmlns:a16="http://schemas.microsoft.com/office/drawing/2014/main" id="{BCCF70D9-9E87-4649-8C3B-D83FAC78D00B}"/>
              </a:ext>
            </a:extLst>
          </p:cNvPr>
          <p:cNvGraphicFramePr>
            <a:graphicFrameLocks/>
          </p:cNvGraphicFramePr>
          <p:nvPr/>
        </p:nvGraphicFramePr>
        <p:xfrm>
          <a:off x="1666875" y="779463"/>
          <a:ext cx="1033463" cy="417512"/>
        </p:xfrm>
        <a:graphic>
          <a:graphicData uri="http://schemas.openxmlformats.org/presentationml/2006/ole">
            <mc:AlternateContent xmlns:mc="http://schemas.openxmlformats.org/markup-compatibility/2006">
              <mc:Choice xmlns:v="urn:schemas-microsoft-com:vml" Requires="v">
                <p:oleObj spid="_x0000_s42008" name="Equation" r:id="rId5" imgW="933273" imgH="317412" progId="Equation.DSMT4">
                  <p:embed/>
                </p:oleObj>
              </mc:Choice>
              <mc:Fallback>
                <p:oleObj name="Equation" r:id="rId5" imgW="933273" imgH="317412" progId="Equation.DSMT4">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6875" y="779463"/>
                        <a:ext cx="1033463"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3" name="Rectangle 5">
            <a:extLst>
              <a:ext uri="{FF2B5EF4-FFF2-40B4-BE49-F238E27FC236}">
                <a16:creationId xmlns:a16="http://schemas.microsoft.com/office/drawing/2014/main" id="{A7277300-6FBC-4732-8FC5-761ED427134F}"/>
              </a:ext>
            </a:extLst>
          </p:cNvPr>
          <p:cNvSpPr>
            <a:spLocks noChangeArrowheads="1"/>
          </p:cNvSpPr>
          <p:nvPr/>
        </p:nvSpPr>
        <p:spPr bwMode="auto">
          <a:xfrm>
            <a:off x="7165975" y="1341438"/>
            <a:ext cx="1692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楷体_GB2312" pitchFamily="49" charset="-122"/>
                <a:ea typeface="楷体_GB2312" pitchFamily="49" charset="-122"/>
              </a:rPr>
              <a:t>干涉相长</a:t>
            </a:r>
          </a:p>
        </p:txBody>
      </p:sp>
      <p:sp>
        <p:nvSpPr>
          <p:cNvPr id="53254" name="Text Box 6">
            <a:extLst>
              <a:ext uri="{FF2B5EF4-FFF2-40B4-BE49-F238E27FC236}">
                <a16:creationId xmlns:a16="http://schemas.microsoft.com/office/drawing/2014/main" id="{AC3E16D6-3CAB-4156-82A8-876D69CC29B9}"/>
              </a:ext>
            </a:extLst>
          </p:cNvPr>
          <p:cNvSpPr txBox="1">
            <a:spLocks noChangeArrowheads="1"/>
          </p:cNvSpPr>
          <p:nvPr/>
        </p:nvSpPr>
        <p:spPr bwMode="auto">
          <a:xfrm>
            <a:off x="777875" y="811213"/>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a:latin typeface="Times New Roman" panose="02020603050405020304" pitchFamily="18" charset="0"/>
                <a:ea typeface="楷体_GB2312" pitchFamily="49" charset="-122"/>
              </a:rPr>
              <a:t>(1) </a:t>
            </a:r>
            <a:r>
              <a:rPr kumimoji="1" lang="zh-CN" altLang="en-US">
                <a:latin typeface="楷体_GB2312" pitchFamily="49" charset="-122"/>
                <a:ea typeface="楷体_GB2312" pitchFamily="49" charset="-122"/>
              </a:rPr>
              <a:t>若</a:t>
            </a:r>
          </a:p>
        </p:txBody>
      </p:sp>
      <p:sp>
        <p:nvSpPr>
          <p:cNvPr id="53255" name="Text Box 7">
            <a:extLst>
              <a:ext uri="{FF2B5EF4-FFF2-40B4-BE49-F238E27FC236}">
                <a16:creationId xmlns:a16="http://schemas.microsoft.com/office/drawing/2014/main" id="{0D0FC29B-9D42-4E9F-8CCC-9C9BD3989036}"/>
              </a:ext>
            </a:extLst>
          </p:cNvPr>
          <p:cNvSpPr txBox="1">
            <a:spLocks noChangeArrowheads="1"/>
          </p:cNvSpPr>
          <p:nvPr/>
        </p:nvSpPr>
        <p:spPr bwMode="auto">
          <a:xfrm>
            <a:off x="777875" y="2613025"/>
            <a:ext cx="1871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a:latin typeface="Times New Roman" panose="02020603050405020304" pitchFamily="18" charset="0"/>
                <a:ea typeface="楷体_GB2312" pitchFamily="49" charset="-122"/>
              </a:rPr>
              <a:t>(2) </a:t>
            </a:r>
            <a:r>
              <a:rPr kumimoji="1" lang="zh-CN" altLang="en-US">
                <a:latin typeface="楷体_GB2312" pitchFamily="49" charset="-122"/>
                <a:ea typeface="楷体_GB2312" pitchFamily="49" charset="-122"/>
              </a:rPr>
              <a:t>若</a:t>
            </a:r>
          </a:p>
        </p:txBody>
      </p:sp>
      <p:graphicFrame>
        <p:nvGraphicFramePr>
          <p:cNvPr id="53256" name="Object 8">
            <a:extLst>
              <a:ext uri="{FF2B5EF4-FFF2-40B4-BE49-F238E27FC236}">
                <a16:creationId xmlns:a16="http://schemas.microsoft.com/office/drawing/2014/main" id="{A8BD4236-C82C-4E34-B09C-0F792FBAAF97}"/>
              </a:ext>
            </a:extLst>
          </p:cNvPr>
          <p:cNvGraphicFramePr>
            <a:graphicFrameLocks noChangeAspect="1"/>
          </p:cNvGraphicFramePr>
          <p:nvPr/>
        </p:nvGraphicFramePr>
        <p:xfrm>
          <a:off x="1670050" y="2638425"/>
          <a:ext cx="1677988" cy="419100"/>
        </p:xfrm>
        <a:graphic>
          <a:graphicData uri="http://schemas.openxmlformats.org/presentationml/2006/ole">
            <mc:AlternateContent xmlns:mc="http://schemas.openxmlformats.org/markup-compatibility/2006">
              <mc:Choice xmlns:v="urn:schemas-microsoft-com:vml" Requires="v">
                <p:oleObj spid="_x0000_s42009" name="Equation" r:id="rId7" imgW="1581409" imgH="317412" progId="Equation.DSMT4">
                  <p:embed/>
                </p:oleObj>
              </mc:Choice>
              <mc:Fallback>
                <p:oleObj name="Equation" r:id="rId7" imgW="1581409" imgH="317412"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0050" y="2638425"/>
                        <a:ext cx="167798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57" name="Object 9">
            <a:extLst>
              <a:ext uri="{FF2B5EF4-FFF2-40B4-BE49-F238E27FC236}">
                <a16:creationId xmlns:a16="http://schemas.microsoft.com/office/drawing/2014/main" id="{0097380F-EE21-425E-B9BC-6B1F04B836E7}"/>
              </a:ext>
            </a:extLst>
          </p:cNvPr>
          <p:cNvGraphicFramePr>
            <a:graphicFrameLocks noChangeAspect="1"/>
          </p:cNvGraphicFramePr>
          <p:nvPr/>
        </p:nvGraphicFramePr>
        <p:xfrm>
          <a:off x="1042988" y="1812925"/>
          <a:ext cx="5686425" cy="823913"/>
        </p:xfrm>
        <a:graphic>
          <a:graphicData uri="http://schemas.openxmlformats.org/presentationml/2006/ole">
            <mc:AlternateContent xmlns:mc="http://schemas.openxmlformats.org/markup-compatibility/2006">
              <mc:Choice xmlns:v="urn:schemas-microsoft-com:vml" Requires="v">
                <p:oleObj spid="_x0000_s42010" name="Equation" r:id="rId9" imgW="5613318" imgH="730469" progId="Equation.DSMT4">
                  <p:embed/>
                </p:oleObj>
              </mc:Choice>
              <mc:Fallback>
                <p:oleObj name="Equation" r:id="rId9" imgW="5613318" imgH="730469"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2988" y="1812925"/>
                        <a:ext cx="5686425"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258" name="Rectangle 10">
            <a:extLst>
              <a:ext uri="{FF2B5EF4-FFF2-40B4-BE49-F238E27FC236}">
                <a16:creationId xmlns:a16="http://schemas.microsoft.com/office/drawing/2014/main" id="{4114167F-7831-4785-8447-D017B1F6E3BD}"/>
              </a:ext>
            </a:extLst>
          </p:cNvPr>
          <p:cNvSpPr>
            <a:spLocks noChangeArrowheads="1"/>
          </p:cNvSpPr>
          <p:nvPr/>
        </p:nvSpPr>
        <p:spPr bwMode="auto">
          <a:xfrm>
            <a:off x="7200900" y="1963738"/>
            <a:ext cx="1692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a:latin typeface="楷体_GB2312" pitchFamily="49" charset="-122"/>
                <a:ea typeface="楷体_GB2312" pitchFamily="49" charset="-122"/>
              </a:rPr>
              <a:t>干涉相消</a:t>
            </a:r>
          </a:p>
        </p:txBody>
      </p:sp>
      <p:graphicFrame>
        <p:nvGraphicFramePr>
          <p:cNvPr id="53259" name="Object 11">
            <a:extLst>
              <a:ext uri="{FF2B5EF4-FFF2-40B4-BE49-F238E27FC236}">
                <a16:creationId xmlns:a16="http://schemas.microsoft.com/office/drawing/2014/main" id="{3BBAFD03-275A-48A9-A3C0-C42B8F4522CF}"/>
              </a:ext>
            </a:extLst>
          </p:cNvPr>
          <p:cNvGraphicFramePr>
            <a:graphicFrameLocks/>
          </p:cNvGraphicFramePr>
          <p:nvPr/>
        </p:nvGraphicFramePr>
        <p:xfrm>
          <a:off x="2484438" y="3789363"/>
          <a:ext cx="3190875" cy="420687"/>
        </p:xfrm>
        <a:graphic>
          <a:graphicData uri="http://schemas.openxmlformats.org/presentationml/2006/ole">
            <mc:AlternateContent xmlns:mc="http://schemas.openxmlformats.org/markup-compatibility/2006">
              <mc:Choice xmlns:v="urn:schemas-microsoft-com:vml" Requires="v">
                <p:oleObj spid="_x0000_s42011" name="Equation" r:id="rId11" imgW="3054445" imgH="317412" progId="Equation.DSMT4">
                  <p:embed/>
                </p:oleObj>
              </mc:Choice>
              <mc:Fallback>
                <p:oleObj name="Equation" r:id="rId11" imgW="3054445" imgH="317412" progId="Equation.DSMT4">
                  <p:embed/>
                  <p:pic>
                    <p:nvPicPr>
                      <p:cNvPr id="0" name="Object 1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84438" y="3789363"/>
                        <a:ext cx="3190875"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60" name="Object 12">
            <a:extLst>
              <a:ext uri="{FF2B5EF4-FFF2-40B4-BE49-F238E27FC236}">
                <a16:creationId xmlns:a16="http://schemas.microsoft.com/office/drawing/2014/main" id="{575BD490-2EEC-43E1-B761-F226170759FE}"/>
              </a:ext>
            </a:extLst>
          </p:cNvPr>
          <p:cNvGraphicFramePr>
            <a:graphicFrameLocks noChangeAspect="1"/>
          </p:cNvGraphicFramePr>
          <p:nvPr/>
        </p:nvGraphicFramePr>
        <p:xfrm>
          <a:off x="2393950" y="3214688"/>
          <a:ext cx="3546475" cy="431800"/>
        </p:xfrm>
        <a:graphic>
          <a:graphicData uri="http://schemas.openxmlformats.org/presentationml/2006/ole">
            <mc:AlternateContent xmlns:mc="http://schemas.openxmlformats.org/markup-compatibility/2006">
              <mc:Choice xmlns:v="urn:schemas-microsoft-com:vml" Requires="v">
                <p:oleObj spid="_x0000_s42012" name="Equation" r:id="rId13" imgW="3441642" imgH="330025" progId="Equation.DSMT4">
                  <p:embed/>
                </p:oleObj>
              </mc:Choice>
              <mc:Fallback>
                <p:oleObj name="Equation" r:id="rId13" imgW="3441642" imgH="330025" progId="Equation.DSMT4">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93950" y="3214688"/>
                        <a:ext cx="35464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61" name="Rectangle 13">
            <a:extLst>
              <a:ext uri="{FF2B5EF4-FFF2-40B4-BE49-F238E27FC236}">
                <a16:creationId xmlns:a16="http://schemas.microsoft.com/office/drawing/2014/main" id="{E89DB37C-4FAB-4F9D-847F-B26081214B6E}"/>
              </a:ext>
            </a:extLst>
          </p:cNvPr>
          <p:cNvSpPr>
            <a:spLocks noChangeArrowheads="1"/>
          </p:cNvSpPr>
          <p:nvPr/>
        </p:nvSpPr>
        <p:spPr bwMode="auto">
          <a:xfrm>
            <a:off x="6251575" y="3141663"/>
            <a:ext cx="141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楷体_GB2312" pitchFamily="49" charset="-122"/>
                <a:ea typeface="楷体_GB2312" pitchFamily="49" charset="-122"/>
              </a:rPr>
              <a:t>干涉相长</a:t>
            </a:r>
          </a:p>
        </p:txBody>
      </p:sp>
      <p:sp>
        <p:nvSpPr>
          <p:cNvPr id="53262" name="Rectangle 14">
            <a:extLst>
              <a:ext uri="{FF2B5EF4-FFF2-40B4-BE49-F238E27FC236}">
                <a16:creationId xmlns:a16="http://schemas.microsoft.com/office/drawing/2014/main" id="{DE91A124-B288-4BD5-9FEE-C2B18152B41B}"/>
              </a:ext>
            </a:extLst>
          </p:cNvPr>
          <p:cNvSpPr>
            <a:spLocks noChangeArrowheads="1"/>
          </p:cNvSpPr>
          <p:nvPr/>
        </p:nvSpPr>
        <p:spPr bwMode="auto">
          <a:xfrm>
            <a:off x="6300788" y="3789363"/>
            <a:ext cx="15954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a:latin typeface="楷体_GB2312" pitchFamily="49" charset="-122"/>
                <a:ea typeface="楷体_GB2312" pitchFamily="49" charset="-122"/>
              </a:rPr>
              <a:t>干涉相消</a:t>
            </a:r>
          </a:p>
        </p:txBody>
      </p:sp>
      <p:sp>
        <p:nvSpPr>
          <p:cNvPr id="53263" name="Text Box 15">
            <a:extLst>
              <a:ext uri="{FF2B5EF4-FFF2-40B4-BE49-F238E27FC236}">
                <a16:creationId xmlns:a16="http://schemas.microsoft.com/office/drawing/2014/main" id="{382E8E31-C389-41C3-A86C-E6B1A04F2A3E}"/>
              </a:ext>
            </a:extLst>
          </p:cNvPr>
          <p:cNvSpPr txBox="1">
            <a:spLocks noChangeArrowheads="1"/>
          </p:cNvSpPr>
          <p:nvPr/>
        </p:nvSpPr>
        <p:spPr bwMode="auto">
          <a:xfrm>
            <a:off x="971550" y="4365625"/>
            <a:ext cx="7808913" cy="1936750"/>
          </a:xfrm>
          <a:prstGeom prst="rect">
            <a:avLst/>
          </a:prstGeom>
          <a:noFill/>
          <a:ln w="15875">
            <a:solidFill>
              <a:srgbClr val="00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a:latin typeface="楷体_GB2312" pitchFamily="49" charset="-122"/>
                <a:ea typeface="楷体_GB2312" pitchFamily="49" charset="-122"/>
              </a:rPr>
              <a:t>从能量上看，当两相干波发生干涉时，在两波交叠的区域，合成波在空间各处的强度并不等于两个分波强度之和，而是发生重新分布。这种新的强度分布是时间上稳定的、空间上强弱相间具有周期性的一种分布。</a:t>
            </a:r>
          </a:p>
        </p:txBody>
      </p:sp>
      <p:sp>
        <p:nvSpPr>
          <p:cNvPr id="53264" name="AutoShape 16">
            <a:extLst>
              <a:ext uri="{FF2B5EF4-FFF2-40B4-BE49-F238E27FC236}">
                <a16:creationId xmlns:a16="http://schemas.microsoft.com/office/drawing/2014/main" id="{7D4FE1A7-9F77-44C9-9A69-368C6D3C0977}"/>
              </a:ext>
            </a:extLst>
          </p:cNvPr>
          <p:cNvSpPr>
            <a:spLocks noChangeArrowheads="1"/>
          </p:cNvSpPr>
          <p:nvPr/>
        </p:nvSpPr>
        <p:spPr bwMode="auto">
          <a:xfrm>
            <a:off x="323850" y="260350"/>
            <a:ext cx="360363"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53264"/>
                                        </p:tgtEl>
                                        <p:attrNameLst>
                                          <p:attrName>style.visibility</p:attrName>
                                        </p:attrNameLst>
                                      </p:cBhvr>
                                      <p:to>
                                        <p:strVal val="visible"/>
                                      </p:to>
                                    </p:set>
                                    <p:anim calcmode="lin" valueType="num">
                                      <p:cBhvr>
                                        <p:cTn id="7" dur="500" fill="hold"/>
                                        <p:tgtEl>
                                          <p:spTgt spid="53264"/>
                                        </p:tgtEl>
                                        <p:attrNameLst>
                                          <p:attrName>ppt_w</p:attrName>
                                        </p:attrNameLst>
                                      </p:cBhvr>
                                      <p:tavLst>
                                        <p:tav tm="0">
                                          <p:val>
                                            <p:strVal val="4*#ppt_w"/>
                                          </p:val>
                                        </p:tav>
                                        <p:tav tm="100000">
                                          <p:val>
                                            <p:strVal val="#ppt_w"/>
                                          </p:val>
                                        </p:tav>
                                      </p:tavLst>
                                    </p:anim>
                                    <p:anim calcmode="lin" valueType="num">
                                      <p:cBhvr>
                                        <p:cTn id="8" dur="500" fill="hold"/>
                                        <p:tgtEl>
                                          <p:spTgt spid="53264"/>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53250"/>
                                        </p:tgtEl>
                                        <p:attrNameLst>
                                          <p:attrName>style.visibility</p:attrName>
                                        </p:attrNameLst>
                                      </p:cBhvr>
                                      <p:to>
                                        <p:strVal val="visible"/>
                                      </p:to>
                                    </p:set>
                                    <p:animEffect transition="in" filter="wipe(left)">
                                      <p:cBhvr>
                                        <p:cTn id="13" dur="500"/>
                                        <p:tgtEl>
                                          <p:spTgt spid="5325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3254"/>
                                        </p:tgtEl>
                                        <p:attrNameLst>
                                          <p:attrName>style.visibility</p:attrName>
                                        </p:attrNameLst>
                                      </p:cBhvr>
                                      <p:to>
                                        <p:strVal val="visible"/>
                                      </p:to>
                                    </p:set>
                                    <p:animEffect transition="in" filter="wipe(left)">
                                      <p:cBhvr>
                                        <p:cTn id="18" dur="500"/>
                                        <p:tgtEl>
                                          <p:spTgt spid="5325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53252"/>
                                        </p:tgtEl>
                                        <p:attrNameLst>
                                          <p:attrName>style.visibility</p:attrName>
                                        </p:attrNameLst>
                                      </p:cBhvr>
                                      <p:to>
                                        <p:strVal val="visible"/>
                                      </p:to>
                                    </p:set>
                                    <p:animEffect transition="in" filter="wipe(left)">
                                      <p:cBhvr>
                                        <p:cTn id="23" dur="500"/>
                                        <p:tgtEl>
                                          <p:spTgt spid="5325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53251"/>
                                        </p:tgtEl>
                                        <p:attrNameLst>
                                          <p:attrName>style.visibility</p:attrName>
                                        </p:attrNameLst>
                                      </p:cBhvr>
                                      <p:to>
                                        <p:strVal val="visible"/>
                                      </p:to>
                                    </p:set>
                                    <p:animEffect transition="in" filter="wipe(left)">
                                      <p:cBhvr>
                                        <p:cTn id="28" dur="500"/>
                                        <p:tgtEl>
                                          <p:spTgt spid="5325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3253"/>
                                        </p:tgtEl>
                                        <p:attrNameLst>
                                          <p:attrName>style.visibility</p:attrName>
                                        </p:attrNameLst>
                                      </p:cBhvr>
                                      <p:to>
                                        <p:strVal val="visible"/>
                                      </p:to>
                                    </p:set>
                                    <p:animEffect transition="in" filter="wipe(left)">
                                      <p:cBhvr>
                                        <p:cTn id="33" dur="500"/>
                                        <p:tgtEl>
                                          <p:spTgt spid="5325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53257"/>
                                        </p:tgtEl>
                                        <p:attrNameLst>
                                          <p:attrName>style.visibility</p:attrName>
                                        </p:attrNameLst>
                                      </p:cBhvr>
                                      <p:to>
                                        <p:strVal val="visible"/>
                                      </p:to>
                                    </p:set>
                                    <p:animEffect transition="in" filter="wipe(left)">
                                      <p:cBhvr>
                                        <p:cTn id="38" dur="500"/>
                                        <p:tgtEl>
                                          <p:spTgt spid="5325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3258"/>
                                        </p:tgtEl>
                                        <p:attrNameLst>
                                          <p:attrName>style.visibility</p:attrName>
                                        </p:attrNameLst>
                                      </p:cBhvr>
                                      <p:to>
                                        <p:strVal val="visible"/>
                                      </p:to>
                                    </p:set>
                                    <p:animEffect transition="in" filter="wipe(left)">
                                      <p:cBhvr>
                                        <p:cTn id="43" dur="500"/>
                                        <p:tgtEl>
                                          <p:spTgt spid="5325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53255"/>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53256"/>
                                        </p:tgtEl>
                                        <p:attrNameLst>
                                          <p:attrName>style.visibility</p:attrName>
                                        </p:attrNameLst>
                                      </p:cBhvr>
                                      <p:to>
                                        <p:strVal val="visible"/>
                                      </p:to>
                                    </p:set>
                                    <p:animEffect transition="in" filter="wipe(left)">
                                      <p:cBhvr>
                                        <p:cTn id="52" dur="500"/>
                                        <p:tgtEl>
                                          <p:spTgt spid="5325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53260"/>
                                        </p:tgtEl>
                                        <p:attrNameLst>
                                          <p:attrName>style.visibility</p:attrName>
                                        </p:attrNameLst>
                                      </p:cBhvr>
                                      <p:to>
                                        <p:strVal val="visible"/>
                                      </p:to>
                                    </p:set>
                                    <p:animEffect transition="in" filter="wipe(left)">
                                      <p:cBhvr>
                                        <p:cTn id="57" dur="500"/>
                                        <p:tgtEl>
                                          <p:spTgt spid="5326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3261"/>
                                        </p:tgtEl>
                                        <p:attrNameLst>
                                          <p:attrName>style.visibility</p:attrName>
                                        </p:attrNameLst>
                                      </p:cBhvr>
                                      <p:to>
                                        <p:strVal val="visible"/>
                                      </p:to>
                                    </p:set>
                                    <p:animEffect transition="in" filter="wipe(left)">
                                      <p:cBhvr>
                                        <p:cTn id="62" dur="500"/>
                                        <p:tgtEl>
                                          <p:spTgt spid="5326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53259"/>
                                        </p:tgtEl>
                                        <p:attrNameLst>
                                          <p:attrName>style.visibility</p:attrName>
                                        </p:attrNameLst>
                                      </p:cBhvr>
                                      <p:to>
                                        <p:strVal val="visible"/>
                                      </p:to>
                                    </p:set>
                                    <p:animEffect transition="in" filter="wipe(left)">
                                      <p:cBhvr>
                                        <p:cTn id="67" dur="500"/>
                                        <p:tgtEl>
                                          <p:spTgt spid="5325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3262"/>
                                        </p:tgtEl>
                                        <p:attrNameLst>
                                          <p:attrName>style.visibility</p:attrName>
                                        </p:attrNameLst>
                                      </p:cBhvr>
                                      <p:to>
                                        <p:strVal val="visible"/>
                                      </p:to>
                                    </p:set>
                                    <p:animEffect transition="in" filter="wipe(left)">
                                      <p:cBhvr>
                                        <p:cTn id="72" dur="500"/>
                                        <p:tgtEl>
                                          <p:spTgt spid="5326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3263"/>
                                        </p:tgtEl>
                                        <p:attrNameLst>
                                          <p:attrName>style.visibility</p:attrName>
                                        </p:attrNameLst>
                                      </p:cBhvr>
                                      <p:to>
                                        <p:strVal val="visible"/>
                                      </p:to>
                                    </p:set>
                                    <p:animEffect transition="in" filter="wipe(left)">
                                      <p:cBhvr>
                                        <p:cTn id="77" dur="500"/>
                                        <p:tgtEl>
                                          <p:spTgt spid="53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autoUpdateAnimBg="0"/>
      <p:bldP spid="53253" grpId="0" autoUpdateAnimBg="0"/>
      <p:bldP spid="53254" grpId="0" autoUpdateAnimBg="0"/>
      <p:bldP spid="53255" grpId="0" autoUpdateAnimBg="0"/>
      <p:bldP spid="53258" grpId="0" autoUpdateAnimBg="0"/>
      <p:bldP spid="53261" grpId="0" autoUpdateAnimBg="0"/>
      <p:bldP spid="53262" grpId="0" autoUpdateAnimBg="0"/>
      <p:bldP spid="53263" grpId="0" animBg="1"/>
      <p:bldP spid="5326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B426423C-E77F-40F2-AD51-C6D3B0962994}"/>
              </a:ext>
            </a:extLst>
          </p:cNvPr>
          <p:cNvSpPr>
            <a:spLocks noChangeArrowheads="1"/>
          </p:cNvSpPr>
          <p:nvPr/>
        </p:nvSpPr>
        <p:spPr bwMode="auto">
          <a:xfrm>
            <a:off x="3159125" y="258763"/>
            <a:ext cx="33178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30000"/>
              </a:spcBef>
            </a:pPr>
            <a:r>
              <a:rPr kumimoji="1" lang="en-US" altLang="zh-CN" sz="3200">
                <a:solidFill>
                  <a:srgbClr val="00FF00"/>
                </a:solidFill>
                <a:latin typeface="Times New Roman" panose="02020603050405020304" pitchFamily="18" charset="0"/>
                <a:ea typeface="黑体" panose="02010609060101010101" pitchFamily="49" charset="-122"/>
              </a:rPr>
              <a:t>§8.6  </a:t>
            </a:r>
            <a:r>
              <a:rPr kumimoji="1" lang="zh-CN" altLang="en-US" sz="3200">
                <a:solidFill>
                  <a:srgbClr val="00FF00"/>
                </a:solidFill>
                <a:latin typeface="Times New Roman" panose="02020603050405020304" pitchFamily="18" charset="0"/>
                <a:ea typeface="黑体" panose="02010609060101010101" pitchFamily="49" charset="-122"/>
              </a:rPr>
              <a:t>驻波</a:t>
            </a:r>
          </a:p>
        </p:txBody>
      </p:sp>
      <p:graphicFrame>
        <p:nvGraphicFramePr>
          <p:cNvPr id="56323" name="Object 3">
            <a:extLst>
              <a:ext uri="{FF2B5EF4-FFF2-40B4-BE49-F238E27FC236}">
                <a16:creationId xmlns:a16="http://schemas.microsoft.com/office/drawing/2014/main" id="{5944C04F-A902-4E4C-B3DA-FB66E5E9BE4D}"/>
              </a:ext>
            </a:extLst>
          </p:cNvPr>
          <p:cNvGraphicFramePr>
            <a:graphicFrameLocks/>
          </p:cNvGraphicFramePr>
          <p:nvPr/>
        </p:nvGraphicFramePr>
        <p:xfrm>
          <a:off x="1030288" y="4581525"/>
          <a:ext cx="3001962" cy="1781175"/>
        </p:xfrm>
        <a:graphic>
          <a:graphicData uri="http://schemas.openxmlformats.org/presentationml/2006/ole">
            <mc:AlternateContent xmlns:mc="http://schemas.openxmlformats.org/markup-compatibility/2006">
              <mc:Choice xmlns:v="urn:schemas-microsoft-com:vml" Requires="v">
                <p:oleObj spid="_x0000_s43058" name="Equation" r:id="rId3" imgW="2908193" imgH="1682706" progId="Equation.DSMT4">
                  <p:embed/>
                </p:oleObj>
              </mc:Choice>
              <mc:Fallback>
                <p:oleObj name="Equation" r:id="rId3" imgW="2908193" imgH="1682706" progId="Equation.DSMT4">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288" y="4581525"/>
                        <a:ext cx="3001962"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4" name="Rectangle 4">
            <a:extLst>
              <a:ext uri="{FF2B5EF4-FFF2-40B4-BE49-F238E27FC236}">
                <a16:creationId xmlns:a16="http://schemas.microsoft.com/office/drawing/2014/main" id="{072669F7-0009-4F1B-B4B9-CCEA378CCE5F}"/>
              </a:ext>
            </a:extLst>
          </p:cNvPr>
          <p:cNvSpPr>
            <a:spLocks noChangeArrowheads="1"/>
          </p:cNvSpPr>
          <p:nvPr/>
        </p:nvSpPr>
        <p:spPr bwMode="auto">
          <a:xfrm>
            <a:off x="174625" y="1385888"/>
            <a:ext cx="5029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sz="2800">
                <a:solidFill>
                  <a:srgbClr val="FFFF00"/>
                </a:solidFill>
                <a:latin typeface="Times New Roman" panose="02020603050405020304" pitchFamily="18" charset="0"/>
              </a:rPr>
              <a:t>一</a:t>
            </a:r>
            <a:r>
              <a:rPr kumimoji="1" lang="en-US" altLang="zh-CN" sz="2800">
                <a:solidFill>
                  <a:srgbClr val="FFFF00"/>
                </a:solidFill>
                <a:latin typeface="Times New Roman" panose="02020603050405020304" pitchFamily="18" charset="0"/>
              </a:rPr>
              <a:t>. </a:t>
            </a:r>
            <a:r>
              <a:rPr kumimoji="1" lang="zh-CN" altLang="en-US" sz="2800">
                <a:solidFill>
                  <a:srgbClr val="FFFF00"/>
                </a:solidFill>
                <a:latin typeface="Times New Roman" panose="02020603050405020304" pitchFamily="18" charset="0"/>
              </a:rPr>
              <a:t>弦线上的驻波实验</a:t>
            </a:r>
          </a:p>
        </p:txBody>
      </p:sp>
      <p:sp>
        <p:nvSpPr>
          <p:cNvPr id="56325" name="Text Box 5">
            <a:extLst>
              <a:ext uri="{FF2B5EF4-FFF2-40B4-BE49-F238E27FC236}">
                <a16:creationId xmlns:a16="http://schemas.microsoft.com/office/drawing/2014/main" id="{81468BD7-BF28-4A25-811D-28CFE5601E60}"/>
              </a:ext>
            </a:extLst>
          </p:cNvPr>
          <p:cNvSpPr txBox="1">
            <a:spLocks noChangeArrowheads="1"/>
          </p:cNvSpPr>
          <p:nvPr/>
        </p:nvSpPr>
        <p:spPr bwMode="auto">
          <a:xfrm>
            <a:off x="898525" y="2105025"/>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Times New Roman" panose="02020603050405020304" pitchFamily="18" charset="0"/>
              </a:rPr>
              <a:t>波腹</a:t>
            </a:r>
          </a:p>
        </p:txBody>
      </p:sp>
      <p:sp>
        <p:nvSpPr>
          <p:cNvPr id="56326" name="Text Box 6">
            <a:extLst>
              <a:ext uri="{FF2B5EF4-FFF2-40B4-BE49-F238E27FC236}">
                <a16:creationId xmlns:a16="http://schemas.microsoft.com/office/drawing/2014/main" id="{8A11E5CA-6DF1-4E66-94EC-4829B553E739}"/>
              </a:ext>
            </a:extLst>
          </p:cNvPr>
          <p:cNvSpPr txBox="1">
            <a:spLocks noChangeArrowheads="1"/>
          </p:cNvSpPr>
          <p:nvPr/>
        </p:nvSpPr>
        <p:spPr bwMode="auto">
          <a:xfrm>
            <a:off x="2727325" y="2105025"/>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Times New Roman" panose="02020603050405020304" pitchFamily="18" charset="0"/>
              </a:rPr>
              <a:t>波节</a:t>
            </a:r>
          </a:p>
        </p:txBody>
      </p:sp>
      <p:sp>
        <p:nvSpPr>
          <p:cNvPr id="56327" name="Rectangle 7">
            <a:extLst>
              <a:ext uri="{FF2B5EF4-FFF2-40B4-BE49-F238E27FC236}">
                <a16:creationId xmlns:a16="http://schemas.microsoft.com/office/drawing/2014/main" id="{F2365B45-F57D-4D17-9A8A-A7AAD86EABF9}"/>
              </a:ext>
            </a:extLst>
          </p:cNvPr>
          <p:cNvSpPr>
            <a:spLocks noChangeArrowheads="1"/>
          </p:cNvSpPr>
          <p:nvPr/>
        </p:nvSpPr>
        <p:spPr bwMode="auto">
          <a:xfrm>
            <a:off x="722313" y="836613"/>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a:solidFill>
                  <a:srgbClr val="66FFFF"/>
                </a:solidFill>
                <a:latin typeface="Times New Roman" panose="02020603050405020304" pitchFamily="18" charset="0"/>
              </a:rPr>
              <a:t>两列等振幅相干波相向传播时叠加形成驻波</a:t>
            </a:r>
          </a:p>
        </p:txBody>
      </p:sp>
      <p:sp>
        <p:nvSpPr>
          <p:cNvPr id="56328" name="Rectangle 8">
            <a:extLst>
              <a:ext uri="{FF2B5EF4-FFF2-40B4-BE49-F238E27FC236}">
                <a16:creationId xmlns:a16="http://schemas.microsoft.com/office/drawing/2014/main" id="{D860C9CB-2294-456C-8BAB-F637A43A37A6}"/>
              </a:ext>
            </a:extLst>
          </p:cNvPr>
          <p:cNvSpPr>
            <a:spLocks noChangeArrowheads="1"/>
          </p:cNvSpPr>
          <p:nvPr/>
        </p:nvSpPr>
        <p:spPr bwMode="auto">
          <a:xfrm>
            <a:off x="942975" y="2708275"/>
            <a:ext cx="1692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a:latin typeface="Times New Roman" panose="02020603050405020304" pitchFamily="18" charset="0"/>
              </a:rPr>
              <a:t>驻波条件：</a:t>
            </a:r>
          </a:p>
        </p:txBody>
      </p:sp>
      <p:graphicFrame>
        <p:nvGraphicFramePr>
          <p:cNvPr id="56329" name="Object 9">
            <a:extLst>
              <a:ext uri="{FF2B5EF4-FFF2-40B4-BE49-F238E27FC236}">
                <a16:creationId xmlns:a16="http://schemas.microsoft.com/office/drawing/2014/main" id="{E8146145-FBDB-4A8D-B3F7-BE41DF4A7848}"/>
              </a:ext>
            </a:extLst>
          </p:cNvPr>
          <p:cNvGraphicFramePr>
            <a:graphicFrameLocks noChangeAspect="1"/>
          </p:cNvGraphicFramePr>
          <p:nvPr/>
        </p:nvGraphicFramePr>
        <p:xfrm>
          <a:off x="2566988" y="2530475"/>
          <a:ext cx="1068387" cy="827088"/>
        </p:xfrm>
        <a:graphic>
          <a:graphicData uri="http://schemas.openxmlformats.org/presentationml/2006/ole">
            <mc:AlternateContent xmlns:mc="http://schemas.openxmlformats.org/markup-compatibility/2006">
              <mc:Choice xmlns:v="urn:schemas-microsoft-com:vml" Requires="v">
                <p:oleObj spid="_x0000_s43059" name="Equation" r:id="rId5" imgW="965364" imgH="730469" progId="Equation.DSMT4">
                  <p:embed/>
                </p:oleObj>
              </mc:Choice>
              <mc:Fallback>
                <p:oleObj name="Equation" r:id="rId5" imgW="965364" imgH="730469"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6988" y="2530475"/>
                        <a:ext cx="1068387" cy="82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30" name="Object 10">
            <a:extLst>
              <a:ext uri="{FF2B5EF4-FFF2-40B4-BE49-F238E27FC236}">
                <a16:creationId xmlns:a16="http://schemas.microsoft.com/office/drawing/2014/main" id="{28B37D76-979C-432E-8273-2A620E93EFE6}"/>
              </a:ext>
            </a:extLst>
          </p:cNvPr>
          <p:cNvGraphicFramePr>
            <a:graphicFrameLocks/>
          </p:cNvGraphicFramePr>
          <p:nvPr/>
        </p:nvGraphicFramePr>
        <p:xfrm>
          <a:off x="1547813" y="3473450"/>
          <a:ext cx="1528762" cy="320675"/>
        </p:xfrm>
        <a:graphic>
          <a:graphicData uri="http://schemas.openxmlformats.org/presentationml/2006/ole">
            <mc:AlternateContent xmlns:mc="http://schemas.openxmlformats.org/markup-compatibility/2006">
              <mc:Choice xmlns:v="urn:schemas-microsoft-com:vml" Requires="v">
                <p:oleObj spid="_x0000_s43060" name="Equation" r:id="rId7" imgW="1435158" imgH="273269" progId="Equation.DSMT4">
                  <p:embed/>
                </p:oleObj>
              </mc:Choice>
              <mc:Fallback>
                <p:oleObj name="Equation" r:id="rId7" imgW="1435158" imgH="273269" progId="Equation.DSMT4">
                  <p:embed/>
                  <p:pic>
                    <p:nvPicPr>
                      <p:cNvPr id="0"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813" y="3473450"/>
                        <a:ext cx="1528762"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31" name="Rectangle 11">
            <a:extLst>
              <a:ext uri="{FF2B5EF4-FFF2-40B4-BE49-F238E27FC236}">
                <a16:creationId xmlns:a16="http://schemas.microsoft.com/office/drawing/2014/main" id="{5DE7BDB4-0D6F-4859-926A-1A4FB38B0676}"/>
              </a:ext>
            </a:extLst>
          </p:cNvPr>
          <p:cNvSpPr>
            <a:spLocks noChangeArrowheads="1"/>
          </p:cNvSpPr>
          <p:nvPr/>
        </p:nvSpPr>
        <p:spPr bwMode="auto">
          <a:xfrm>
            <a:off x="193675" y="4044950"/>
            <a:ext cx="30257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30000"/>
              </a:spcBef>
            </a:pPr>
            <a:r>
              <a:rPr kumimoji="1" lang="zh-CN" altLang="en-US" sz="2800">
                <a:solidFill>
                  <a:srgbClr val="FFFF00"/>
                </a:solidFill>
                <a:latin typeface="Times New Roman" panose="02020603050405020304" pitchFamily="18" charset="0"/>
              </a:rPr>
              <a:t>二</a:t>
            </a:r>
            <a:r>
              <a:rPr kumimoji="1" lang="en-US" altLang="zh-CN" sz="2800">
                <a:solidFill>
                  <a:srgbClr val="FFFF00"/>
                </a:solidFill>
                <a:latin typeface="Times New Roman" panose="02020603050405020304" pitchFamily="18" charset="0"/>
              </a:rPr>
              <a:t>. </a:t>
            </a:r>
            <a:r>
              <a:rPr kumimoji="1" lang="zh-CN" altLang="en-US" sz="2800">
                <a:solidFill>
                  <a:srgbClr val="FFFF00"/>
                </a:solidFill>
                <a:latin typeface="Times New Roman" panose="02020603050405020304" pitchFamily="18" charset="0"/>
              </a:rPr>
              <a:t>驻波波函数</a:t>
            </a:r>
          </a:p>
        </p:txBody>
      </p:sp>
      <p:graphicFrame>
        <p:nvGraphicFramePr>
          <p:cNvPr id="56332" name="Object 12">
            <a:extLst>
              <a:ext uri="{FF2B5EF4-FFF2-40B4-BE49-F238E27FC236}">
                <a16:creationId xmlns:a16="http://schemas.microsoft.com/office/drawing/2014/main" id="{3A3F7499-D117-4BD4-AC35-0CD4AF4B6A43}"/>
              </a:ext>
            </a:extLst>
          </p:cNvPr>
          <p:cNvGraphicFramePr>
            <a:graphicFrameLocks noChangeAspect="1"/>
          </p:cNvGraphicFramePr>
          <p:nvPr/>
        </p:nvGraphicFramePr>
        <p:xfrm>
          <a:off x="7740650" y="4441825"/>
          <a:ext cx="909638" cy="525463"/>
        </p:xfrm>
        <a:graphic>
          <a:graphicData uri="http://schemas.openxmlformats.org/presentationml/2006/ole">
            <mc:AlternateContent xmlns:mc="http://schemas.openxmlformats.org/markup-compatibility/2006">
              <mc:Choice xmlns:v="urn:schemas-microsoft-com:vml" Requires="v">
                <p:oleObj spid="_x0000_s43061" name="Equation" r:id="rId9" imgW="959051" imgH="508175" progId="Equation.DSMT4">
                  <p:embed/>
                </p:oleObj>
              </mc:Choice>
              <mc:Fallback>
                <p:oleObj name="Equation" r:id="rId9" imgW="959051" imgH="508175"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40650" y="4441825"/>
                        <a:ext cx="909638"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33" name="Object 13">
            <a:extLst>
              <a:ext uri="{FF2B5EF4-FFF2-40B4-BE49-F238E27FC236}">
                <a16:creationId xmlns:a16="http://schemas.microsoft.com/office/drawing/2014/main" id="{90A493E0-DAE2-4CB4-88C4-959862ED4755}"/>
              </a:ext>
            </a:extLst>
          </p:cNvPr>
          <p:cNvGraphicFramePr>
            <a:graphicFrameLocks noChangeAspect="1"/>
          </p:cNvGraphicFramePr>
          <p:nvPr/>
        </p:nvGraphicFramePr>
        <p:xfrm>
          <a:off x="7786688" y="5226050"/>
          <a:ext cx="792162" cy="303213"/>
        </p:xfrm>
        <a:graphic>
          <a:graphicData uri="http://schemas.openxmlformats.org/presentationml/2006/ole">
            <mc:AlternateContent xmlns:mc="http://schemas.openxmlformats.org/markup-compatibility/2006">
              <mc:Choice xmlns:v="urn:schemas-microsoft-com:vml" Requires="v">
                <p:oleObj spid="_x0000_s43062" name="Equation" r:id="rId11" imgW="730205" imgH="215988" progId="Equation.DSMT4">
                  <p:embed/>
                </p:oleObj>
              </mc:Choice>
              <mc:Fallback>
                <p:oleObj name="Equation" r:id="rId11" imgW="730205" imgH="215988" progId="Equation.DSMT4">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86688" y="5226050"/>
                        <a:ext cx="792162" cy="30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34" name="Object 14">
            <a:extLst>
              <a:ext uri="{FF2B5EF4-FFF2-40B4-BE49-F238E27FC236}">
                <a16:creationId xmlns:a16="http://schemas.microsoft.com/office/drawing/2014/main" id="{A6B6E12B-EF11-4B93-B851-7D9BF3CA4C65}"/>
              </a:ext>
            </a:extLst>
          </p:cNvPr>
          <p:cNvGraphicFramePr>
            <a:graphicFrameLocks noChangeAspect="1"/>
          </p:cNvGraphicFramePr>
          <p:nvPr/>
        </p:nvGraphicFramePr>
        <p:xfrm>
          <a:off x="7734300" y="5837238"/>
          <a:ext cx="1009650" cy="506412"/>
        </p:xfrm>
        <a:graphic>
          <a:graphicData uri="http://schemas.openxmlformats.org/presentationml/2006/ole">
            <mc:AlternateContent xmlns:mc="http://schemas.openxmlformats.org/markup-compatibility/2006">
              <mc:Choice xmlns:v="urn:schemas-microsoft-com:vml" Requires="v">
                <p:oleObj spid="_x0000_s43063" name="Equation" r:id="rId13" imgW="1123716" imgH="508175" progId="Equation.DSMT4">
                  <p:embed/>
                </p:oleObj>
              </mc:Choice>
              <mc:Fallback>
                <p:oleObj name="Equation" r:id="rId13" imgW="1123716" imgH="508175" progId="Equation.DSMT4">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34300" y="5837238"/>
                        <a:ext cx="1009650"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6335" name="Picture 15" descr="驻波">
            <a:extLst>
              <a:ext uri="{FF2B5EF4-FFF2-40B4-BE49-F238E27FC236}">
                <a16:creationId xmlns:a16="http://schemas.microsoft.com/office/drawing/2014/main" id="{C013DA4E-7B31-4551-818E-60C0176D008D}"/>
              </a:ext>
            </a:extLst>
          </p:cNvPr>
          <p:cNvPicPr>
            <a:picLocks noChangeAspect="1" noChangeArrowheads="1"/>
          </p:cNvPicPr>
          <p:nvPr/>
        </p:nvPicPr>
        <p:blipFill>
          <a:blip r:embed="rId15">
            <a:clrChange>
              <a:clrFrom>
                <a:srgbClr val="336598"/>
              </a:clrFrom>
              <a:clrTo>
                <a:srgbClr val="336598">
                  <a:alpha val="0"/>
                </a:srgbClr>
              </a:clrTo>
            </a:clrChange>
            <a:extLst>
              <a:ext uri="{28A0092B-C50C-407E-A947-70E740481C1C}">
                <a14:useLocalDpi xmlns:a14="http://schemas.microsoft.com/office/drawing/2010/main" val="0"/>
              </a:ext>
            </a:extLst>
          </a:blip>
          <a:srcRect l="6044" t="6024" r="6044" b="6024"/>
          <a:stretch>
            <a:fillRect/>
          </a:stretch>
        </p:blipFill>
        <p:spPr bwMode="auto">
          <a:xfrm>
            <a:off x="4343400" y="1371600"/>
            <a:ext cx="44958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6" name="Text Box 16">
            <a:extLst>
              <a:ext uri="{FF2B5EF4-FFF2-40B4-BE49-F238E27FC236}">
                <a16:creationId xmlns:a16="http://schemas.microsoft.com/office/drawing/2014/main" id="{E5F1890A-29FC-466E-8067-B3EB6F72E0AD}"/>
              </a:ext>
            </a:extLst>
          </p:cNvPr>
          <p:cNvSpPr txBox="1">
            <a:spLocks noChangeArrowheads="1"/>
          </p:cNvSpPr>
          <p:nvPr/>
        </p:nvSpPr>
        <p:spPr bwMode="auto">
          <a:xfrm>
            <a:off x="4400550" y="1857375"/>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1800">
                <a:latin typeface="Times New Roman" panose="02020603050405020304" pitchFamily="18" charset="0"/>
              </a:rPr>
              <a:t>(a)</a:t>
            </a:r>
          </a:p>
        </p:txBody>
      </p:sp>
      <p:sp>
        <p:nvSpPr>
          <p:cNvPr id="56337" name="Rectangle 17">
            <a:extLst>
              <a:ext uri="{FF2B5EF4-FFF2-40B4-BE49-F238E27FC236}">
                <a16:creationId xmlns:a16="http://schemas.microsoft.com/office/drawing/2014/main" id="{6C34FA6A-A045-4526-9714-FFDB62CD7E29}"/>
              </a:ext>
            </a:extLst>
          </p:cNvPr>
          <p:cNvSpPr>
            <a:spLocks noChangeArrowheads="1"/>
          </p:cNvSpPr>
          <p:nvPr/>
        </p:nvSpPr>
        <p:spPr bwMode="auto">
          <a:xfrm>
            <a:off x="4419600" y="2771775"/>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1800">
                <a:latin typeface="Times New Roman" panose="02020603050405020304" pitchFamily="18" charset="0"/>
              </a:rPr>
              <a:t>(b)</a:t>
            </a:r>
          </a:p>
        </p:txBody>
      </p:sp>
      <p:sp>
        <p:nvSpPr>
          <p:cNvPr id="56338" name="Rectangle 18">
            <a:extLst>
              <a:ext uri="{FF2B5EF4-FFF2-40B4-BE49-F238E27FC236}">
                <a16:creationId xmlns:a16="http://schemas.microsoft.com/office/drawing/2014/main" id="{9F33A937-262F-4E8E-A6D4-A37D8519107E}"/>
              </a:ext>
            </a:extLst>
          </p:cNvPr>
          <p:cNvSpPr>
            <a:spLocks noChangeArrowheads="1"/>
          </p:cNvSpPr>
          <p:nvPr/>
        </p:nvSpPr>
        <p:spPr bwMode="auto">
          <a:xfrm>
            <a:off x="4495800" y="37480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1800">
                <a:latin typeface="Times New Roman" panose="02020603050405020304" pitchFamily="18" charset="0"/>
              </a:rPr>
              <a:t>(c)</a:t>
            </a:r>
          </a:p>
        </p:txBody>
      </p:sp>
      <p:grpSp>
        <p:nvGrpSpPr>
          <p:cNvPr id="56339" name="Group 19">
            <a:extLst>
              <a:ext uri="{FF2B5EF4-FFF2-40B4-BE49-F238E27FC236}">
                <a16:creationId xmlns:a16="http://schemas.microsoft.com/office/drawing/2014/main" id="{3B137825-C5CD-4947-B3B2-323749FF2A00}"/>
              </a:ext>
            </a:extLst>
          </p:cNvPr>
          <p:cNvGrpSpPr>
            <a:grpSpLocks/>
          </p:cNvGrpSpPr>
          <p:nvPr/>
        </p:nvGrpSpPr>
        <p:grpSpPr bwMode="auto">
          <a:xfrm>
            <a:off x="4953000" y="1773238"/>
            <a:ext cx="762000" cy="2233612"/>
            <a:chOff x="3120" y="936"/>
            <a:chExt cx="480" cy="1407"/>
          </a:xfrm>
        </p:grpSpPr>
        <p:sp>
          <p:nvSpPr>
            <p:cNvPr id="43049" name="Text Box 20">
              <a:extLst>
                <a:ext uri="{FF2B5EF4-FFF2-40B4-BE49-F238E27FC236}">
                  <a16:creationId xmlns:a16="http://schemas.microsoft.com/office/drawing/2014/main" id="{B097665F-4C32-462D-AB5D-D0727F18DE38}"/>
                </a:ext>
              </a:extLst>
            </p:cNvPr>
            <p:cNvSpPr txBox="1">
              <a:spLocks noChangeArrowheads="1"/>
            </p:cNvSpPr>
            <p:nvPr/>
          </p:nvSpPr>
          <p:spPr bwMode="auto">
            <a:xfrm>
              <a:off x="3120" y="936"/>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1800" i="1">
                  <a:solidFill>
                    <a:srgbClr val="FFFF66"/>
                  </a:solidFill>
                  <a:latin typeface="Times New Roman" panose="02020603050405020304" pitchFamily="18" charset="0"/>
                </a:rPr>
                <a:t>A</a:t>
              </a:r>
            </a:p>
          </p:txBody>
        </p:sp>
        <p:sp>
          <p:nvSpPr>
            <p:cNvPr id="43050" name="Text Box 21">
              <a:extLst>
                <a:ext uri="{FF2B5EF4-FFF2-40B4-BE49-F238E27FC236}">
                  <a16:creationId xmlns:a16="http://schemas.microsoft.com/office/drawing/2014/main" id="{FCCB0E61-EA6D-402A-BB7D-9D3AEAE14546}"/>
                </a:ext>
              </a:extLst>
            </p:cNvPr>
            <p:cNvSpPr txBox="1">
              <a:spLocks noChangeArrowheads="1"/>
            </p:cNvSpPr>
            <p:nvPr/>
          </p:nvSpPr>
          <p:spPr bwMode="auto">
            <a:xfrm>
              <a:off x="3168" y="1536"/>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1800" i="1">
                  <a:solidFill>
                    <a:srgbClr val="FFFF66"/>
                  </a:solidFill>
                  <a:latin typeface="Times New Roman" panose="02020603050405020304" pitchFamily="18" charset="0"/>
                </a:rPr>
                <a:t>A</a:t>
              </a:r>
            </a:p>
          </p:txBody>
        </p:sp>
        <p:sp>
          <p:nvSpPr>
            <p:cNvPr id="43051" name="Text Box 22">
              <a:extLst>
                <a:ext uri="{FF2B5EF4-FFF2-40B4-BE49-F238E27FC236}">
                  <a16:creationId xmlns:a16="http://schemas.microsoft.com/office/drawing/2014/main" id="{ED585E6F-FFFC-4ED4-A0DC-B317A2D31B05}"/>
                </a:ext>
              </a:extLst>
            </p:cNvPr>
            <p:cNvSpPr txBox="1">
              <a:spLocks noChangeArrowheads="1"/>
            </p:cNvSpPr>
            <p:nvPr/>
          </p:nvSpPr>
          <p:spPr bwMode="auto">
            <a:xfrm>
              <a:off x="3168" y="2112"/>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1800" i="1">
                  <a:solidFill>
                    <a:srgbClr val="FFFF66"/>
                  </a:solidFill>
                  <a:latin typeface="Times New Roman" panose="02020603050405020304" pitchFamily="18" charset="0"/>
                </a:rPr>
                <a:t>A</a:t>
              </a:r>
            </a:p>
          </p:txBody>
        </p:sp>
      </p:grpSp>
      <p:grpSp>
        <p:nvGrpSpPr>
          <p:cNvPr id="56343" name="Group 23">
            <a:extLst>
              <a:ext uri="{FF2B5EF4-FFF2-40B4-BE49-F238E27FC236}">
                <a16:creationId xmlns:a16="http://schemas.microsoft.com/office/drawing/2014/main" id="{94980BDE-BCC3-4C79-8205-BC35360E8102}"/>
              </a:ext>
            </a:extLst>
          </p:cNvPr>
          <p:cNvGrpSpPr>
            <a:grpSpLocks/>
          </p:cNvGrpSpPr>
          <p:nvPr/>
        </p:nvGrpSpPr>
        <p:grpSpPr bwMode="auto">
          <a:xfrm>
            <a:off x="8077200" y="1371600"/>
            <a:ext cx="685800" cy="2344738"/>
            <a:chOff x="5088" y="864"/>
            <a:chExt cx="432" cy="1477"/>
          </a:xfrm>
        </p:grpSpPr>
        <p:sp>
          <p:nvSpPr>
            <p:cNvPr id="43046" name="Text Box 24">
              <a:extLst>
                <a:ext uri="{FF2B5EF4-FFF2-40B4-BE49-F238E27FC236}">
                  <a16:creationId xmlns:a16="http://schemas.microsoft.com/office/drawing/2014/main" id="{E5FA54E4-AE17-4FC0-8A77-3266D083EF8A}"/>
                </a:ext>
              </a:extLst>
            </p:cNvPr>
            <p:cNvSpPr txBox="1">
              <a:spLocks noChangeArrowheads="1"/>
            </p:cNvSpPr>
            <p:nvPr/>
          </p:nvSpPr>
          <p:spPr bwMode="auto">
            <a:xfrm>
              <a:off x="5088" y="864"/>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1800" i="1">
                  <a:solidFill>
                    <a:srgbClr val="FFFF66"/>
                  </a:solidFill>
                  <a:latin typeface="Times New Roman" panose="02020603050405020304" pitchFamily="18" charset="0"/>
                </a:rPr>
                <a:t>B</a:t>
              </a:r>
            </a:p>
          </p:txBody>
        </p:sp>
        <p:sp>
          <p:nvSpPr>
            <p:cNvPr id="43047" name="Rectangle 25">
              <a:extLst>
                <a:ext uri="{FF2B5EF4-FFF2-40B4-BE49-F238E27FC236}">
                  <a16:creationId xmlns:a16="http://schemas.microsoft.com/office/drawing/2014/main" id="{A2FC5E64-99D7-4E71-9F17-41030665C2FD}"/>
                </a:ext>
              </a:extLst>
            </p:cNvPr>
            <p:cNvSpPr>
              <a:spLocks noChangeArrowheads="1"/>
            </p:cNvSpPr>
            <p:nvPr/>
          </p:nvSpPr>
          <p:spPr bwMode="auto">
            <a:xfrm>
              <a:off x="5148" y="1486"/>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sz="1800" i="1">
                  <a:solidFill>
                    <a:srgbClr val="FFFF66"/>
                  </a:solidFill>
                  <a:latin typeface="Times New Roman" panose="02020603050405020304" pitchFamily="18" charset="0"/>
                </a:rPr>
                <a:t>B</a:t>
              </a:r>
            </a:p>
          </p:txBody>
        </p:sp>
        <p:sp>
          <p:nvSpPr>
            <p:cNvPr id="43048" name="Rectangle 26">
              <a:extLst>
                <a:ext uri="{FF2B5EF4-FFF2-40B4-BE49-F238E27FC236}">
                  <a16:creationId xmlns:a16="http://schemas.microsoft.com/office/drawing/2014/main" id="{C014E116-DDF1-4B6E-9EBB-8DF73FD10D7C}"/>
                </a:ext>
              </a:extLst>
            </p:cNvPr>
            <p:cNvSpPr>
              <a:spLocks noChangeArrowheads="1"/>
            </p:cNvSpPr>
            <p:nvPr/>
          </p:nvSpPr>
          <p:spPr bwMode="auto">
            <a:xfrm>
              <a:off x="5152" y="211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sz="1800" i="1">
                  <a:solidFill>
                    <a:srgbClr val="FFFF66"/>
                  </a:solidFill>
                  <a:latin typeface="Times New Roman" panose="02020603050405020304" pitchFamily="18" charset="0"/>
                </a:rPr>
                <a:t>B</a:t>
              </a:r>
            </a:p>
          </p:txBody>
        </p:sp>
      </p:grpSp>
      <p:grpSp>
        <p:nvGrpSpPr>
          <p:cNvPr id="56347" name="Group 27">
            <a:extLst>
              <a:ext uri="{FF2B5EF4-FFF2-40B4-BE49-F238E27FC236}">
                <a16:creationId xmlns:a16="http://schemas.microsoft.com/office/drawing/2014/main" id="{1CED29E6-EEF1-453A-B706-ECE7014FFFB7}"/>
              </a:ext>
            </a:extLst>
          </p:cNvPr>
          <p:cNvGrpSpPr>
            <a:grpSpLocks/>
          </p:cNvGrpSpPr>
          <p:nvPr/>
        </p:nvGrpSpPr>
        <p:grpSpPr bwMode="auto">
          <a:xfrm>
            <a:off x="5829300" y="3730625"/>
            <a:ext cx="1676400" cy="366713"/>
            <a:chOff x="3672" y="2350"/>
            <a:chExt cx="1056" cy="231"/>
          </a:xfrm>
        </p:grpSpPr>
        <p:sp>
          <p:nvSpPr>
            <p:cNvPr id="43043" name="Rectangle 28">
              <a:extLst>
                <a:ext uri="{FF2B5EF4-FFF2-40B4-BE49-F238E27FC236}">
                  <a16:creationId xmlns:a16="http://schemas.microsoft.com/office/drawing/2014/main" id="{BF89E953-7AAE-486A-B3F4-D46298A79553}"/>
                </a:ext>
              </a:extLst>
            </p:cNvPr>
            <p:cNvSpPr>
              <a:spLocks noChangeArrowheads="1"/>
            </p:cNvSpPr>
            <p:nvPr/>
          </p:nvSpPr>
          <p:spPr bwMode="auto">
            <a:xfrm>
              <a:off x="3672" y="2350"/>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sz="1800" i="1">
                  <a:solidFill>
                    <a:srgbClr val="FFFF66"/>
                  </a:solidFill>
                  <a:latin typeface="Times New Roman" panose="02020603050405020304" pitchFamily="18" charset="0"/>
                </a:rPr>
                <a:t>C</a:t>
              </a:r>
              <a:r>
                <a:rPr kumimoji="1" lang="en-US" altLang="zh-CN" sz="1800" baseline="-25000">
                  <a:solidFill>
                    <a:srgbClr val="FFFF66"/>
                  </a:solidFill>
                  <a:latin typeface="Times New Roman" panose="02020603050405020304" pitchFamily="18" charset="0"/>
                </a:rPr>
                <a:t>1</a:t>
              </a:r>
            </a:p>
          </p:txBody>
        </p:sp>
        <p:sp>
          <p:nvSpPr>
            <p:cNvPr id="43044" name="Rectangle 29">
              <a:extLst>
                <a:ext uri="{FF2B5EF4-FFF2-40B4-BE49-F238E27FC236}">
                  <a16:creationId xmlns:a16="http://schemas.microsoft.com/office/drawing/2014/main" id="{8B91B589-6A14-4B47-BEF7-4AE5C692DAA1}"/>
                </a:ext>
              </a:extLst>
            </p:cNvPr>
            <p:cNvSpPr>
              <a:spLocks noChangeArrowheads="1"/>
            </p:cNvSpPr>
            <p:nvPr/>
          </p:nvSpPr>
          <p:spPr bwMode="auto">
            <a:xfrm>
              <a:off x="4056" y="2350"/>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sz="1800" i="1">
                  <a:solidFill>
                    <a:srgbClr val="FFFF66"/>
                  </a:solidFill>
                  <a:latin typeface="Times New Roman" panose="02020603050405020304" pitchFamily="18" charset="0"/>
                </a:rPr>
                <a:t>C</a:t>
              </a:r>
              <a:r>
                <a:rPr kumimoji="1" lang="en-US" altLang="zh-CN" sz="1800" baseline="-25000">
                  <a:solidFill>
                    <a:srgbClr val="FFFF66"/>
                  </a:solidFill>
                  <a:latin typeface="Times New Roman" panose="02020603050405020304" pitchFamily="18" charset="0"/>
                </a:rPr>
                <a:t>2</a:t>
              </a:r>
            </a:p>
          </p:txBody>
        </p:sp>
        <p:sp>
          <p:nvSpPr>
            <p:cNvPr id="43045" name="Rectangle 30">
              <a:extLst>
                <a:ext uri="{FF2B5EF4-FFF2-40B4-BE49-F238E27FC236}">
                  <a16:creationId xmlns:a16="http://schemas.microsoft.com/office/drawing/2014/main" id="{5460A38F-F3DD-4326-B036-95C73FC8BE73}"/>
                </a:ext>
              </a:extLst>
            </p:cNvPr>
            <p:cNvSpPr>
              <a:spLocks noChangeArrowheads="1"/>
            </p:cNvSpPr>
            <p:nvPr/>
          </p:nvSpPr>
          <p:spPr bwMode="auto">
            <a:xfrm>
              <a:off x="4468" y="2350"/>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sz="1800" i="1">
                  <a:solidFill>
                    <a:srgbClr val="FFFF66"/>
                  </a:solidFill>
                  <a:latin typeface="Times New Roman" panose="02020603050405020304" pitchFamily="18" charset="0"/>
                </a:rPr>
                <a:t>C</a:t>
              </a:r>
              <a:r>
                <a:rPr kumimoji="1" lang="en-US" altLang="zh-CN" sz="1800" baseline="-25000">
                  <a:solidFill>
                    <a:srgbClr val="FFFF66"/>
                  </a:solidFill>
                  <a:latin typeface="Times New Roman" panose="02020603050405020304" pitchFamily="18" charset="0"/>
                </a:rPr>
                <a:t>3</a:t>
              </a:r>
            </a:p>
          </p:txBody>
        </p:sp>
      </p:grpSp>
      <p:sp>
        <p:nvSpPr>
          <p:cNvPr id="56351" name="Rectangle 31">
            <a:extLst>
              <a:ext uri="{FF2B5EF4-FFF2-40B4-BE49-F238E27FC236}">
                <a16:creationId xmlns:a16="http://schemas.microsoft.com/office/drawing/2014/main" id="{D9E52F6B-E481-4613-897F-491C5512432B}"/>
              </a:ext>
            </a:extLst>
          </p:cNvPr>
          <p:cNvSpPr>
            <a:spLocks noChangeArrowheads="1"/>
          </p:cNvSpPr>
          <p:nvPr/>
        </p:nvSpPr>
        <p:spPr bwMode="auto">
          <a:xfrm>
            <a:off x="5873750" y="274002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sz="1800" i="1">
                <a:solidFill>
                  <a:srgbClr val="FFFF66"/>
                </a:solidFill>
                <a:latin typeface="Times New Roman" panose="02020603050405020304" pitchFamily="18" charset="0"/>
              </a:rPr>
              <a:t>C</a:t>
            </a:r>
            <a:r>
              <a:rPr kumimoji="1" lang="en-US" altLang="zh-CN" sz="1800" baseline="-25000">
                <a:solidFill>
                  <a:srgbClr val="FFFF66"/>
                </a:solidFill>
                <a:latin typeface="Times New Roman" panose="02020603050405020304" pitchFamily="18" charset="0"/>
              </a:rPr>
              <a:t>1</a:t>
            </a:r>
          </a:p>
        </p:txBody>
      </p:sp>
      <p:sp>
        <p:nvSpPr>
          <p:cNvPr id="56352" name="Rectangle 32">
            <a:extLst>
              <a:ext uri="{FF2B5EF4-FFF2-40B4-BE49-F238E27FC236}">
                <a16:creationId xmlns:a16="http://schemas.microsoft.com/office/drawing/2014/main" id="{4307259B-7D7A-43D8-89A9-120F7504269C}"/>
              </a:ext>
            </a:extLst>
          </p:cNvPr>
          <p:cNvSpPr>
            <a:spLocks noChangeArrowheads="1"/>
          </p:cNvSpPr>
          <p:nvPr/>
        </p:nvSpPr>
        <p:spPr bwMode="auto">
          <a:xfrm>
            <a:off x="6483350" y="274002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sz="1800" i="1">
                <a:solidFill>
                  <a:srgbClr val="FFFF66"/>
                </a:solidFill>
                <a:latin typeface="Times New Roman" panose="02020603050405020304" pitchFamily="18" charset="0"/>
              </a:rPr>
              <a:t>C</a:t>
            </a:r>
            <a:r>
              <a:rPr kumimoji="1" lang="en-US" altLang="zh-CN" sz="1800" baseline="-25000">
                <a:solidFill>
                  <a:srgbClr val="FFFF66"/>
                </a:solidFill>
                <a:latin typeface="Times New Roman" panose="02020603050405020304" pitchFamily="18" charset="0"/>
              </a:rPr>
              <a:t>2</a:t>
            </a:r>
          </a:p>
        </p:txBody>
      </p:sp>
      <p:grpSp>
        <p:nvGrpSpPr>
          <p:cNvPr id="56353" name="Group 33">
            <a:extLst>
              <a:ext uri="{FF2B5EF4-FFF2-40B4-BE49-F238E27FC236}">
                <a16:creationId xmlns:a16="http://schemas.microsoft.com/office/drawing/2014/main" id="{C9EC7D14-525C-4B26-8C29-CAB3D33A2E14}"/>
              </a:ext>
            </a:extLst>
          </p:cNvPr>
          <p:cNvGrpSpPr>
            <a:grpSpLocks/>
          </p:cNvGrpSpPr>
          <p:nvPr/>
        </p:nvGrpSpPr>
        <p:grpSpPr bwMode="auto">
          <a:xfrm>
            <a:off x="5518150" y="3273425"/>
            <a:ext cx="2406650" cy="366713"/>
            <a:chOff x="3476" y="2062"/>
            <a:chExt cx="1516" cy="231"/>
          </a:xfrm>
        </p:grpSpPr>
        <p:sp>
          <p:nvSpPr>
            <p:cNvPr id="43039" name="Rectangle 34">
              <a:extLst>
                <a:ext uri="{FF2B5EF4-FFF2-40B4-BE49-F238E27FC236}">
                  <a16:creationId xmlns:a16="http://schemas.microsoft.com/office/drawing/2014/main" id="{4B57C573-46CE-4C4E-A528-2456DBDB9574}"/>
                </a:ext>
              </a:extLst>
            </p:cNvPr>
            <p:cNvSpPr>
              <a:spLocks noChangeArrowheads="1"/>
            </p:cNvSpPr>
            <p:nvPr/>
          </p:nvSpPr>
          <p:spPr bwMode="auto">
            <a:xfrm>
              <a:off x="3476" y="2062"/>
              <a:ext cx="2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sz="1800" i="1">
                  <a:solidFill>
                    <a:srgbClr val="FFFF66"/>
                  </a:solidFill>
                  <a:latin typeface="Times New Roman" panose="02020603050405020304" pitchFamily="18" charset="0"/>
                </a:rPr>
                <a:t>D</a:t>
              </a:r>
              <a:r>
                <a:rPr kumimoji="1" lang="en-US" altLang="zh-CN" sz="1800" baseline="-25000">
                  <a:solidFill>
                    <a:srgbClr val="FFFF66"/>
                  </a:solidFill>
                  <a:latin typeface="Times New Roman" panose="02020603050405020304" pitchFamily="18" charset="0"/>
                </a:rPr>
                <a:t>1</a:t>
              </a:r>
            </a:p>
          </p:txBody>
        </p:sp>
        <p:sp>
          <p:nvSpPr>
            <p:cNvPr id="43040" name="Rectangle 35">
              <a:extLst>
                <a:ext uri="{FF2B5EF4-FFF2-40B4-BE49-F238E27FC236}">
                  <a16:creationId xmlns:a16="http://schemas.microsoft.com/office/drawing/2014/main" id="{C1F35ABB-0B68-47E1-82C6-6A2283414FEA}"/>
                </a:ext>
              </a:extLst>
            </p:cNvPr>
            <p:cNvSpPr>
              <a:spLocks noChangeArrowheads="1"/>
            </p:cNvSpPr>
            <p:nvPr/>
          </p:nvSpPr>
          <p:spPr bwMode="auto">
            <a:xfrm>
              <a:off x="4724" y="2062"/>
              <a:ext cx="2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sz="1800" i="1">
                  <a:solidFill>
                    <a:srgbClr val="FFFF66"/>
                  </a:solidFill>
                  <a:latin typeface="Times New Roman" panose="02020603050405020304" pitchFamily="18" charset="0"/>
                </a:rPr>
                <a:t>D</a:t>
              </a:r>
              <a:r>
                <a:rPr kumimoji="1" lang="en-US" altLang="zh-CN" sz="1800" baseline="-25000">
                  <a:solidFill>
                    <a:srgbClr val="FFFF66"/>
                  </a:solidFill>
                  <a:latin typeface="Times New Roman" panose="02020603050405020304" pitchFamily="18" charset="0"/>
                </a:rPr>
                <a:t>4</a:t>
              </a:r>
            </a:p>
          </p:txBody>
        </p:sp>
        <p:sp>
          <p:nvSpPr>
            <p:cNvPr id="43041" name="Rectangle 36">
              <a:extLst>
                <a:ext uri="{FF2B5EF4-FFF2-40B4-BE49-F238E27FC236}">
                  <a16:creationId xmlns:a16="http://schemas.microsoft.com/office/drawing/2014/main" id="{F68D90D0-4B0A-4685-AFEC-150223E8F044}"/>
                </a:ext>
              </a:extLst>
            </p:cNvPr>
            <p:cNvSpPr>
              <a:spLocks noChangeArrowheads="1"/>
            </p:cNvSpPr>
            <p:nvPr/>
          </p:nvSpPr>
          <p:spPr bwMode="auto">
            <a:xfrm>
              <a:off x="3860" y="2062"/>
              <a:ext cx="2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sz="1800" i="1">
                  <a:solidFill>
                    <a:srgbClr val="FFFF66"/>
                  </a:solidFill>
                  <a:latin typeface="Times New Roman" panose="02020603050405020304" pitchFamily="18" charset="0"/>
                </a:rPr>
                <a:t>D</a:t>
              </a:r>
              <a:r>
                <a:rPr kumimoji="1" lang="en-US" altLang="zh-CN" sz="1800" baseline="-25000">
                  <a:solidFill>
                    <a:srgbClr val="FFFF66"/>
                  </a:solidFill>
                  <a:latin typeface="Times New Roman" panose="02020603050405020304" pitchFamily="18" charset="0"/>
                </a:rPr>
                <a:t>2</a:t>
              </a:r>
            </a:p>
          </p:txBody>
        </p:sp>
        <p:sp>
          <p:nvSpPr>
            <p:cNvPr id="43042" name="Rectangle 37">
              <a:extLst>
                <a:ext uri="{FF2B5EF4-FFF2-40B4-BE49-F238E27FC236}">
                  <a16:creationId xmlns:a16="http://schemas.microsoft.com/office/drawing/2014/main" id="{A6657CC9-8E36-47DF-9F15-22B4D3DC4EC3}"/>
                </a:ext>
              </a:extLst>
            </p:cNvPr>
            <p:cNvSpPr>
              <a:spLocks noChangeArrowheads="1"/>
            </p:cNvSpPr>
            <p:nvPr/>
          </p:nvSpPr>
          <p:spPr bwMode="auto">
            <a:xfrm>
              <a:off x="4272" y="2062"/>
              <a:ext cx="2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sz="1800" i="1">
                  <a:solidFill>
                    <a:srgbClr val="FFFF66"/>
                  </a:solidFill>
                  <a:latin typeface="Times New Roman" panose="02020603050405020304" pitchFamily="18" charset="0"/>
                </a:rPr>
                <a:t>D</a:t>
              </a:r>
              <a:r>
                <a:rPr kumimoji="1" lang="en-US" altLang="zh-CN" sz="1800" baseline="-25000">
                  <a:solidFill>
                    <a:srgbClr val="FFFF66"/>
                  </a:solidFill>
                  <a:latin typeface="Times New Roman" panose="02020603050405020304" pitchFamily="18" charset="0"/>
                </a:rPr>
                <a:t>3</a:t>
              </a:r>
            </a:p>
          </p:txBody>
        </p:sp>
      </p:grpSp>
      <p:sp>
        <p:nvSpPr>
          <p:cNvPr id="56358" name="Rectangle 38">
            <a:extLst>
              <a:ext uri="{FF2B5EF4-FFF2-40B4-BE49-F238E27FC236}">
                <a16:creationId xmlns:a16="http://schemas.microsoft.com/office/drawing/2014/main" id="{9092180D-B2C7-4140-9881-868E44A22209}"/>
              </a:ext>
            </a:extLst>
          </p:cNvPr>
          <p:cNvSpPr>
            <a:spLocks noChangeArrowheads="1"/>
          </p:cNvSpPr>
          <p:nvPr/>
        </p:nvSpPr>
        <p:spPr bwMode="auto">
          <a:xfrm>
            <a:off x="5602288" y="2282825"/>
            <a:ext cx="425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sz="1800" i="1">
                <a:solidFill>
                  <a:srgbClr val="FFFF66"/>
                </a:solidFill>
                <a:latin typeface="Times New Roman" panose="02020603050405020304" pitchFamily="18" charset="0"/>
              </a:rPr>
              <a:t>D</a:t>
            </a:r>
            <a:r>
              <a:rPr kumimoji="1" lang="en-US" altLang="zh-CN" sz="1800" baseline="-25000">
                <a:solidFill>
                  <a:srgbClr val="FFFF66"/>
                </a:solidFill>
                <a:latin typeface="Times New Roman" panose="02020603050405020304" pitchFamily="18" charset="0"/>
              </a:rPr>
              <a:t>1</a:t>
            </a:r>
          </a:p>
        </p:txBody>
      </p:sp>
      <p:sp>
        <p:nvSpPr>
          <p:cNvPr id="56359" name="Rectangle 39">
            <a:extLst>
              <a:ext uri="{FF2B5EF4-FFF2-40B4-BE49-F238E27FC236}">
                <a16:creationId xmlns:a16="http://schemas.microsoft.com/office/drawing/2014/main" id="{DF4A6CD9-6D37-45D7-806B-795B8515069B}"/>
              </a:ext>
            </a:extLst>
          </p:cNvPr>
          <p:cNvSpPr>
            <a:spLocks noChangeArrowheads="1"/>
          </p:cNvSpPr>
          <p:nvPr/>
        </p:nvSpPr>
        <p:spPr bwMode="auto">
          <a:xfrm>
            <a:off x="6211888" y="2282825"/>
            <a:ext cx="425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sz="1800" i="1">
                <a:solidFill>
                  <a:srgbClr val="FFFF66"/>
                </a:solidFill>
                <a:latin typeface="Times New Roman" panose="02020603050405020304" pitchFamily="18" charset="0"/>
              </a:rPr>
              <a:t>D</a:t>
            </a:r>
            <a:r>
              <a:rPr kumimoji="1" lang="en-US" altLang="zh-CN" sz="1800" baseline="-25000">
                <a:solidFill>
                  <a:srgbClr val="FFFF66"/>
                </a:solidFill>
                <a:latin typeface="Times New Roman" panose="02020603050405020304" pitchFamily="18" charset="0"/>
              </a:rPr>
              <a:t>2</a:t>
            </a:r>
          </a:p>
        </p:txBody>
      </p:sp>
      <p:sp>
        <p:nvSpPr>
          <p:cNvPr id="56360" name="Rectangle 40">
            <a:extLst>
              <a:ext uri="{FF2B5EF4-FFF2-40B4-BE49-F238E27FC236}">
                <a16:creationId xmlns:a16="http://schemas.microsoft.com/office/drawing/2014/main" id="{622A0232-BCB3-4261-A02E-BE16F89354FA}"/>
              </a:ext>
            </a:extLst>
          </p:cNvPr>
          <p:cNvSpPr>
            <a:spLocks noChangeArrowheads="1"/>
          </p:cNvSpPr>
          <p:nvPr/>
        </p:nvSpPr>
        <p:spPr bwMode="auto">
          <a:xfrm>
            <a:off x="6865938" y="2282825"/>
            <a:ext cx="425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sz="1800" i="1">
                <a:solidFill>
                  <a:srgbClr val="FFFF66"/>
                </a:solidFill>
                <a:latin typeface="Times New Roman" panose="02020603050405020304" pitchFamily="18" charset="0"/>
              </a:rPr>
              <a:t>D</a:t>
            </a:r>
            <a:r>
              <a:rPr kumimoji="1" lang="en-US" altLang="zh-CN" sz="1800" baseline="-25000">
                <a:solidFill>
                  <a:srgbClr val="FFFF66"/>
                </a:solidFill>
                <a:latin typeface="Times New Roman" panose="02020603050405020304" pitchFamily="18" charset="0"/>
              </a:rPr>
              <a:t>3</a:t>
            </a:r>
          </a:p>
        </p:txBody>
      </p:sp>
      <p:sp>
        <p:nvSpPr>
          <p:cNvPr id="56361" name="Line 41">
            <a:extLst>
              <a:ext uri="{FF2B5EF4-FFF2-40B4-BE49-F238E27FC236}">
                <a16:creationId xmlns:a16="http://schemas.microsoft.com/office/drawing/2014/main" id="{15C2FDAB-439D-4B0C-B771-E6EEEB4FB619}"/>
              </a:ext>
            </a:extLst>
          </p:cNvPr>
          <p:cNvSpPr>
            <a:spLocks noChangeShapeType="1"/>
          </p:cNvSpPr>
          <p:nvPr/>
        </p:nvSpPr>
        <p:spPr bwMode="auto">
          <a:xfrm>
            <a:off x="5486400" y="1524000"/>
            <a:ext cx="762000" cy="0"/>
          </a:xfrm>
          <a:prstGeom prst="line">
            <a:avLst/>
          </a:prstGeom>
          <a:noFill/>
          <a:ln w="28575">
            <a:solidFill>
              <a:srgbClr val="00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6362" name="Line 42">
            <a:extLst>
              <a:ext uri="{FF2B5EF4-FFF2-40B4-BE49-F238E27FC236}">
                <a16:creationId xmlns:a16="http://schemas.microsoft.com/office/drawing/2014/main" id="{837E6D6A-B342-4483-A9AF-89F5BD8C774C}"/>
              </a:ext>
            </a:extLst>
          </p:cNvPr>
          <p:cNvSpPr>
            <a:spLocks noChangeShapeType="1"/>
          </p:cNvSpPr>
          <p:nvPr/>
        </p:nvSpPr>
        <p:spPr bwMode="auto">
          <a:xfrm flipH="1">
            <a:off x="6477000" y="1524000"/>
            <a:ext cx="762000" cy="0"/>
          </a:xfrm>
          <a:prstGeom prst="line">
            <a:avLst/>
          </a:prstGeom>
          <a:noFill/>
          <a:ln w="28575">
            <a:solidFill>
              <a:srgbClr val="00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pic>
        <p:nvPicPr>
          <p:cNvPr id="56363" name="Picture 43" descr="图形1">
            <a:extLst>
              <a:ext uri="{FF2B5EF4-FFF2-40B4-BE49-F238E27FC236}">
                <a16:creationId xmlns:a16="http://schemas.microsoft.com/office/drawing/2014/main" id="{C996FBE2-9486-4802-B756-C631DEE986EE}"/>
              </a:ext>
            </a:extLst>
          </p:cNvPr>
          <p:cNvPicPr>
            <a:picLocks noChangeAspect="1" noChangeArrowheads="1"/>
          </p:cNvPicPr>
          <p:nvPr/>
        </p:nvPicPr>
        <p:blipFill>
          <a:blip r:embed="rId16">
            <a:clrChange>
              <a:clrFrom>
                <a:srgbClr val="135D9C"/>
              </a:clrFrom>
              <a:clrTo>
                <a:srgbClr val="135D9C">
                  <a:alpha val="0"/>
                </a:srgbClr>
              </a:clrTo>
            </a:clrChange>
            <a:extLst>
              <a:ext uri="{28A0092B-C50C-407E-A947-70E740481C1C}">
                <a14:useLocalDpi xmlns:a14="http://schemas.microsoft.com/office/drawing/2010/main" val="0"/>
              </a:ext>
            </a:extLst>
          </a:blip>
          <a:srcRect l="2792" t="2206" r="2849" b="2206"/>
          <a:stretch>
            <a:fillRect/>
          </a:stretch>
        </p:blipFill>
        <p:spPr bwMode="auto">
          <a:xfrm>
            <a:off x="4865688" y="4479925"/>
            <a:ext cx="2628900"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322"/>
                                        </p:tgtEl>
                                        <p:attrNameLst>
                                          <p:attrName>style.visibility</p:attrName>
                                        </p:attrNameLst>
                                      </p:cBhvr>
                                      <p:to>
                                        <p:strVal val="visible"/>
                                      </p:to>
                                    </p:set>
                                    <p:animEffect transition="in" filter="wipe(left)">
                                      <p:cBhvr>
                                        <p:cTn id="7" dur="500"/>
                                        <p:tgtEl>
                                          <p:spTgt spid="563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327"/>
                                        </p:tgtEl>
                                        <p:attrNameLst>
                                          <p:attrName>style.visibility</p:attrName>
                                        </p:attrNameLst>
                                      </p:cBhvr>
                                      <p:to>
                                        <p:strVal val="visible"/>
                                      </p:to>
                                    </p:set>
                                    <p:animEffect transition="in" filter="wipe(left)">
                                      <p:cBhvr>
                                        <p:cTn id="12" dur="500"/>
                                        <p:tgtEl>
                                          <p:spTgt spid="563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6324"/>
                                        </p:tgtEl>
                                        <p:attrNameLst>
                                          <p:attrName>style.visibility</p:attrName>
                                        </p:attrNameLst>
                                      </p:cBhvr>
                                      <p:to>
                                        <p:strVal val="visible"/>
                                      </p:to>
                                    </p:set>
                                    <p:animEffect transition="in" filter="wipe(left)">
                                      <p:cBhvr>
                                        <p:cTn id="17" dur="500"/>
                                        <p:tgtEl>
                                          <p:spTgt spid="563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6335"/>
                                        </p:tgtEl>
                                        <p:attrNameLst>
                                          <p:attrName>style.visibility</p:attrName>
                                        </p:attrNameLst>
                                      </p:cBhvr>
                                      <p:to>
                                        <p:strVal val="visible"/>
                                      </p:to>
                                    </p:set>
                                    <p:animEffect transition="in" filter="wipe(left)">
                                      <p:cBhvr>
                                        <p:cTn id="22" dur="500"/>
                                        <p:tgtEl>
                                          <p:spTgt spid="5633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56336"/>
                                        </p:tgtEl>
                                        <p:attrNameLst>
                                          <p:attrName>style.visibility</p:attrName>
                                        </p:attrNameLst>
                                      </p:cBhvr>
                                      <p:to>
                                        <p:strVal val="visible"/>
                                      </p:to>
                                    </p:set>
                                    <p:animEffect transition="in" filter="slide(fromTop)">
                                      <p:cBhvr>
                                        <p:cTn id="27" dur="500"/>
                                        <p:tgtEl>
                                          <p:spTgt spid="5633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1" fill="hold" grpId="0" nodeType="clickEffect">
                                  <p:stCondLst>
                                    <p:cond delay="0"/>
                                  </p:stCondLst>
                                  <p:childTnLst>
                                    <p:set>
                                      <p:cBhvr>
                                        <p:cTn id="31" dur="1" fill="hold">
                                          <p:stCondLst>
                                            <p:cond delay="0"/>
                                          </p:stCondLst>
                                        </p:cTn>
                                        <p:tgtEl>
                                          <p:spTgt spid="56337"/>
                                        </p:tgtEl>
                                        <p:attrNameLst>
                                          <p:attrName>style.visibility</p:attrName>
                                        </p:attrNameLst>
                                      </p:cBhvr>
                                      <p:to>
                                        <p:strVal val="visible"/>
                                      </p:to>
                                    </p:set>
                                    <p:animEffect transition="in" filter="slide(fromTop)">
                                      <p:cBhvr>
                                        <p:cTn id="32" dur="500"/>
                                        <p:tgtEl>
                                          <p:spTgt spid="5633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1" fill="hold" grpId="0" nodeType="clickEffect">
                                  <p:stCondLst>
                                    <p:cond delay="0"/>
                                  </p:stCondLst>
                                  <p:childTnLst>
                                    <p:set>
                                      <p:cBhvr>
                                        <p:cTn id="36" dur="1" fill="hold">
                                          <p:stCondLst>
                                            <p:cond delay="0"/>
                                          </p:stCondLst>
                                        </p:cTn>
                                        <p:tgtEl>
                                          <p:spTgt spid="56338"/>
                                        </p:tgtEl>
                                        <p:attrNameLst>
                                          <p:attrName>style.visibility</p:attrName>
                                        </p:attrNameLst>
                                      </p:cBhvr>
                                      <p:to>
                                        <p:strVal val="visible"/>
                                      </p:to>
                                    </p:set>
                                    <p:animEffect transition="in" filter="slide(fromTop)">
                                      <p:cBhvr>
                                        <p:cTn id="37" dur="500"/>
                                        <p:tgtEl>
                                          <p:spTgt spid="5633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499"/>
                                          </p:stCondLst>
                                        </p:cTn>
                                        <p:tgtEl>
                                          <p:spTgt spid="56339"/>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499"/>
                                          </p:stCondLst>
                                        </p:cTn>
                                        <p:tgtEl>
                                          <p:spTgt spid="56343"/>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2" presetClass="entr" presetSubtype="8" fill="hold" nodeType="clickEffect">
                                  <p:stCondLst>
                                    <p:cond delay="0"/>
                                  </p:stCondLst>
                                  <p:childTnLst>
                                    <p:set>
                                      <p:cBhvr>
                                        <p:cTn id="49" dur="1" fill="hold">
                                          <p:stCondLst>
                                            <p:cond delay="0"/>
                                          </p:stCondLst>
                                        </p:cTn>
                                        <p:tgtEl>
                                          <p:spTgt spid="56361"/>
                                        </p:tgtEl>
                                        <p:attrNameLst>
                                          <p:attrName>style.visibility</p:attrName>
                                        </p:attrNameLst>
                                      </p:cBhvr>
                                      <p:to>
                                        <p:strVal val="visible"/>
                                      </p:to>
                                    </p:set>
                                    <p:animEffect transition="in" filter="slide(fromLeft)">
                                      <p:cBhvr>
                                        <p:cTn id="50" dur="500"/>
                                        <p:tgtEl>
                                          <p:spTgt spid="5636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2" presetClass="entr" presetSubtype="2" fill="hold" nodeType="clickEffect">
                                  <p:stCondLst>
                                    <p:cond delay="0"/>
                                  </p:stCondLst>
                                  <p:childTnLst>
                                    <p:set>
                                      <p:cBhvr>
                                        <p:cTn id="54" dur="1" fill="hold">
                                          <p:stCondLst>
                                            <p:cond delay="0"/>
                                          </p:stCondLst>
                                        </p:cTn>
                                        <p:tgtEl>
                                          <p:spTgt spid="56362"/>
                                        </p:tgtEl>
                                        <p:attrNameLst>
                                          <p:attrName>style.visibility</p:attrName>
                                        </p:attrNameLst>
                                      </p:cBhvr>
                                      <p:to>
                                        <p:strVal val="visible"/>
                                      </p:to>
                                    </p:set>
                                    <p:animEffect transition="in" filter="slide(fromRight)">
                                      <p:cBhvr>
                                        <p:cTn id="55" dur="500"/>
                                        <p:tgtEl>
                                          <p:spTgt spid="5636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2" presetClass="entr" presetSubtype="4" fill="hold" grpId="0" nodeType="clickEffect">
                                  <p:stCondLst>
                                    <p:cond delay="0"/>
                                  </p:stCondLst>
                                  <p:childTnLst>
                                    <p:set>
                                      <p:cBhvr>
                                        <p:cTn id="59" dur="1" fill="hold">
                                          <p:stCondLst>
                                            <p:cond delay="0"/>
                                          </p:stCondLst>
                                        </p:cTn>
                                        <p:tgtEl>
                                          <p:spTgt spid="56358"/>
                                        </p:tgtEl>
                                        <p:attrNameLst>
                                          <p:attrName>style.visibility</p:attrName>
                                        </p:attrNameLst>
                                      </p:cBhvr>
                                      <p:to>
                                        <p:strVal val="visible"/>
                                      </p:to>
                                    </p:set>
                                    <p:animEffect transition="in" filter="slide(fromBottom)">
                                      <p:cBhvr>
                                        <p:cTn id="60" dur="500"/>
                                        <p:tgtEl>
                                          <p:spTgt spid="56358"/>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2" presetClass="entr" presetSubtype="4" fill="hold" grpId="0" nodeType="clickEffect">
                                  <p:stCondLst>
                                    <p:cond delay="0"/>
                                  </p:stCondLst>
                                  <p:childTnLst>
                                    <p:set>
                                      <p:cBhvr>
                                        <p:cTn id="64" dur="1" fill="hold">
                                          <p:stCondLst>
                                            <p:cond delay="0"/>
                                          </p:stCondLst>
                                        </p:cTn>
                                        <p:tgtEl>
                                          <p:spTgt spid="56359"/>
                                        </p:tgtEl>
                                        <p:attrNameLst>
                                          <p:attrName>style.visibility</p:attrName>
                                        </p:attrNameLst>
                                      </p:cBhvr>
                                      <p:to>
                                        <p:strVal val="visible"/>
                                      </p:to>
                                    </p:set>
                                    <p:animEffect transition="in" filter="slide(fromBottom)">
                                      <p:cBhvr>
                                        <p:cTn id="65" dur="500"/>
                                        <p:tgtEl>
                                          <p:spTgt spid="56359"/>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2" presetClass="entr" presetSubtype="4" fill="hold" grpId="0" nodeType="clickEffect">
                                  <p:stCondLst>
                                    <p:cond delay="0"/>
                                  </p:stCondLst>
                                  <p:childTnLst>
                                    <p:set>
                                      <p:cBhvr>
                                        <p:cTn id="69" dur="1" fill="hold">
                                          <p:stCondLst>
                                            <p:cond delay="0"/>
                                          </p:stCondLst>
                                        </p:cTn>
                                        <p:tgtEl>
                                          <p:spTgt spid="56360"/>
                                        </p:tgtEl>
                                        <p:attrNameLst>
                                          <p:attrName>style.visibility</p:attrName>
                                        </p:attrNameLst>
                                      </p:cBhvr>
                                      <p:to>
                                        <p:strVal val="visible"/>
                                      </p:to>
                                    </p:set>
                                    <p:animEffect transition="in" filter="slide(fromBottom)">
                                      <p:cBhvr>
                                        <p:cTn id="70" dur="500"/>
                                        <p:tgtEl>
                                          <p:spTgt spid="56360"/>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56325"/>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56351"/>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56352"/>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56326"/>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2" presetClass="entr" presetSubtype="1" fill="hold" nodeType="clickEffect">
                                  <p:stCondLst>
                                    <p:cond delay="0"/>
                                  </p:stCondLst>
                                  <p:childTnLst>
                                    <p:set>
                                      <p:cBhvr>
                                        <p:cTn id="90" dur="1" fill="hold">
                                          <p:stCondLst>
                                            <p:cond delay="0"/>
                                          </p:stCondLst>
                                        </p:cTn>
                                        <p:tgtEl>
                                          <p:spTgt spid="56353"/>
                                        </p:tgtEl>
                                        <p:attrNameLst>
                                          <p:attrName>style.visibility</p:attrName>
                                        </p:attrNameLst>
                                      </p:cBhvr>
                                      <p:to>
                                        <p:strVal val="visible"/>
                                      </p:to>
                                    </p:set>
                                    <p:animEffect transition="in" filter="slide(fromTop)">
                                      <p:cBhvr>
                                        <p:cTn id="91" dur="500"/>
                                        <p:tgtEl>
                                          <p:spTgt spid="56353"/>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12" presetClass="entr" presetSubtype="4" fill="hold" nodeType="clickEffect">
                                  <p:stCondLst>
                                    <p:cond delay="0"/>
                                  </p:stCondLst>
                                  <p:childTnLst>
                                    <p:set>
                                      <p:cBhvr>
                                        <p:cTn id="95" dur="1" fill="hold">
                                          <p:stCondLst>
                                            <p:cond delay="0"/>
                                          </p:stCondLst>
                                        </p:cTn>
                                        <p:tgtEl>
                                          <p:spTgt spid="56347"/>
                                        </p:tgtEl>
                                        <p:attrNameLst>
                                          <p:attrName>style.visibility</p:attrName>
                                        </p:attrNameLst>
                                      </p:cBhvr>
                                      <p:to>
                                        <p:strVal val="visible"/>
                                      </p:to>
                                    </p:set>
                                    <p:animEffect transition="in" filter="slide(fromBottom)">
                                      <p:cBhvr>
                                        <p:cTn id="96" dur="500"/>
                                        <p:tgtEl>
                                          <p:spTgt spid="56347"/>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56328"/>
                                        </p:tgtEl>
                                        <p:attrNameLst>
                                          <p:attrName>style.visibility</p:attrName>
                                        </p:attrNameLst>
                                      </p:cBhvr>
                                      <p:to>
                                        <p:strVal val="visible"/>
                                      </p:to>
                                    </p:set>
                                    <p:animEffect transition="in" filter="wipe(left)">
                                      <p:cBhvr>
                                        <p:cTn id="101" dur="500"/>
                                        <p:tgtEl>
                                          <p:spTgt spid="56328"/>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nodeType="clickEffect">
                                  <p:stCondLst>
                                    <p:cond delay="0"/>
                                  </p:stCondLst>
                                  <p:childTnLst>
                                    <p:set>
                                      <p:cBhvr>
                                        <p:cTn id="105" dur="1" fill="hold">
                                          <p:stCondLst>
                                            <p:cond delay="0"/>
                                          </p:stCondLst>
                                        </p:cTn>
                                        <p:tgtEl>
                                          <p:spTgt spid="56363"/>
                                        </p:tgtEl>
                                        <p:attrNameLst>
                                          <p:attrName>style.visibility</p:attrName>
                                        </p:attrNameLst>
                                      </p:cBhvr>
                                      <p:to>
                                        <p:strVal val="visible"/>
                                      </p:to>
                                    </p:set>
                                    <p:animEffect transition="in" filter="wipe(left)">
                                      <p:cBhvr>
                                        <p:cTn id="106" dur="500"/>
                                        <p:tgtEl>
                                          <p:spTgt spid="56363"/>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nodeType="clickEffect">
                                  <p:stCondLst>
                                    <p:cond delay="0"/>
                                  </p:stCondLst>
                                  <p:childTnLst>
                                    <p:set>
                                      <p:cBhvr>
                                        <p:cTn id="110" dur="1" fill="hold">
                                          <p:stCondLst>
                                            <p:cond delay="499"/>
                                          </p:stCondLst>
                                        </p:cTn>
                                        <p:tgtEl>
                                          <p:spTgt spid="56332"/>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ntr" presetSubtype="0" fill="hold" nodeType="clickEffect">
                                  <p:stCondLst>
                                    <p:cond delay="0"/>
                                  </p:stCondLst>
                                  <p:childTnLst>
                                    <p:set>
                                      <p:cBhvr>
                                        <p:cTn id="114" dur="1" fill="hold">
                                          <p:stCondLst>
                                            <p:cond delay="499"/>
                                          </p:stCondLst>
                                        </p:cTn>
                                        <p:tgtEl>
                                          <p:spTgt spid="56333"/>
                                        </p:tgtEl>
                                        <p:attrNameLst>
                                          <p:attrName>style.visibility</p:attrName>
                                        </p:attrNameLst>
                                      </p:cBhvr>
                                      <p:to>
                                        <p:strVal val="visible"/>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nodeType="clickEffect">
                                  <p:stCondLst>
                                    <p:cond delay="0"/>
                                  </p:stCondLst>
                                  <p:childTnLst>
                                    <p:set>
                                      <p:cBhvr>
                                        <p:cTn id="118" dur="1" fill="hold">
                                          <p:stCondLst>
                                            <p:cond delay="499"/>
                                          </p:stCondLst>
                                        </p:cTn>
                                        <p:tgtEl>
                                          <p:spTgt spid="56334"/>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nodeType="clickEffect">
                                  <p:stCondLst>
                                    <p:cond delay="0"/>
                                  </p:stCondLst>
                                  <p:childTnLst>
                                    <p:set>
                                      <p:cBhvr>
                                        <p:cTn id="122" dur="1" fill="hold">
                                          <p:stCondLst>
                                            <p:cond delay="0"/>
                                          </p:stCondLst>
                                        </p:cTn>
                                        <p:tgtEl>
                                          <p:spTgt spid="56329"/>
                                        </p:tgtEl>
                                        <p:attrNameLst>
                                          <p:attrName>style.visibility</p:attrName>
                                        </p:attrNameLst>
                                      </p:cBhvr>
                                      <p:to>
                                        <p:strVal val="visible"/>
                                      </p:to>
                                    </p:set>
                                    <p:animEffect transition="in" filter="wipe(left)">
                                      <p:cBhvr>
                                        <p:cTn id="123" dur="500"/>
                                        <p:tgtEl>
                                          <p:spTgt spid="56329"/>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nodeType="clickEffect">
                                  <p:stCondLst>
                                    <p:cond delay="0"/>
                                  </p:stCondLst>
                                  <p:childTnLst>
                                    <p:set>
                                      <p:cBhvr>
                                        <p:cTn id="127" dur="1" fill="hold">
                                          <p:stCondLst>
                                            <p:cond delay="0"/>
                                          </p:stCondLst>
                                        </p:cTn>
                                        <p:tgtEl>
                                          <p:spTgt spid="56330"/>
                                        </p:tgtEl>
                                        <p:attrNameLst>
                                          <p:attrName>style.visibility</p:attrName>
                                        </p:attrNameLst>
                                      </p:cBhvr>
                                      <p:to>
                                        <p:strVal val="visible"/>
                                      </p:to>
                                    </p:set>
                                    <p:animEffect transition="in" filter="wipe(left)">
                                      <p:cBhvr>
                                        <p:cTn id="128" dur="500"/>
                                        <p:tgtEl>
                                          <p:spTgt spid="56330"/>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56331"/>
                                        </p:tgtEl>
                                        <p:attrNameLst>
                                          <p:attrName>style.visibility</p:attrName>
                                        </p:attrNameLst>
                                      </p:cBhvr>
                                      <p:to>
                                        <p:strVal val="visible"/>
                                      </p:to>
                                    </p:set>
                                    <p:animEffect transition="in" filter="wipe(left)">
                                      <p:cBhvr>
                                        <p:cTn id="133" dur="500"/>
                                        <p:tgtEl>
                                          <p:spTgt spid="56331"/>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1" fill="hold" nodeType="clickEffect">
                                  <p:stCondLst>
                                    <p:cond delay="0"/>
                                  </p:stCondLst>
                                  <p:childTnLst>
                                    <p:set>
                                      <p:cBhvr>
                                        <p:cTn id="137" dur="1" fill="hold">
                                          <p:stCondLst>
                                            <p:cond delay="0"/>
                                          </p:stCondLst>
                                        </p:cTn>
                                        <p:tgtEl>
                                          <p:spTgt spid="56323"/>
                                        </p:tgtEl>
                                        <p:attrNameLst>
                                          <p:attrName>style.visibility</p:attrName>
                                        </p:attrNameLst>
                                      </p:cBhvr>
                                      <p:to>
                                        <p:strVal val="visible"/>
                                      </p:to>
                                    </p:set>
                                    <p:animEffect transition="in" filter="wipe(up)">
                                      <p:cBhvr>
                                        <p:cTn id="138" dur="500"/>
                                        <p:tgtEl>
                                          <p:spTgt spid="56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2" grpId="0" autoUpdateAnimBg="0"/>
      <p:bldP spid="56324" grpId="0" autoUpdateAnimBg="0"/>
      <p:bldP spid="56325" grpId="0" autoUpdateAnimBg="0"/>
      <p:bldP spid="56326" grpId="0" autoUpdateAnimBg="0"/>
      <p:bldP spid="56327" grpId="0" autoUpdateAnimBg="0"/>
      <p:bldP spid="56328" grpId="0" autoUpdateAnimBg="0"/>
      <p:bldP spid="56331" grpId="0" autoUpdateAnimBg="0"/>
      <p:bldP spid="56336" grpId="0" autoUpdateAnimBg="0"/>
      <p:bldP spid="56337" grpId="0" autoUpdateAnimBg="0"/>
      <p:bldP spid="56338" grpId="0" autoUpdateAnimBg="0"/>
      <p:bldP spid="56351" grpId="0" autoUpdateAnimBg="0"/>
      <p:bldP spid="56352" grpId="0" autoUpdateAnimBg="0"/>
      <p:bldP spid="56358" grpId="0" autoUpdateAnimBg="0"/>
      <p:bldP spid="56359" grpId="0" autoUpdateAnimBg="0"/>
      <p:bldP spid="56360"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46" name="Object 2">
            <a:extLst>
              <a:ext uri="{FF2B5EF4-FFF2-40B4-BE49-F238E27FC236}">
                <a16:creationId xmlns:a16="http://schemas.microsoft.com/office/drawing/2014/main" id="{76CA475D-E903-4FC3-AD7C-6981BB218455}"/>
              </a:ext>
            </a:extLst>
          </p:cNvPr>
          <p:cNvGraphicFramePr>
            <a:graphicFrameLocks noChangeAspect="1"/>
          </p:cNvGraphicFramePr>
          <p:nvPr/>
        </p:nvGraphicFramePr>
        <p:xfrm>
          <a:off x="1663700" y="228600"/>
          <a:ext cx="6565900" cy="823913"/>
        </p:xfrm>
        <a:graphic>
          <a:graphicData uri="http://schemas.openxmlformats.org/presentationml/2006/ole">
            <mc:AlternateContent xmlns:mc="http://schemas.openxmlformats.org/markup-compatibility/2006">
              <mc:Choice xmlns:v="urn:schemas-microsoft-com:vml" Requires="v">
                <p:oleObj spid="_x0000_s44062" name="Equation" r:id="rId3" imgW="6496087" imgH="730469" progId="Equation.DSMT4">
                  <p:embed/>
                </p:oleObj>
              </mc:Choice>
              <mc:Fallback>
                <p:oleObj name="Equation" r:id="rId3" imgW="6496087" imgH="730469"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3700" y="228600"/>
                        <a:ext cx="65659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347" name="Object 3">
            <a:extLst>
              <a:ext uri="{FF2B5EF4-FFF2-40B4-BE49-F238E27FC236}">
                <a16:creationId xmlns:a16="http://schemas.microsoft.com/office/drawing/2014/main" id="{FD5AF554-B0D7-4101-8143-C75586E0527D}"/>
              </a:ext>
            </a:extLst>
          </p:cNvPr>
          <p:cNvGraphicFramePr>
            <a:graphicFrameLocks noChangeAspect="1"/>
          </p:cNvGraphicFramePr>
          <p:nvPr/>
        </p:nvGraphicFramePr>
        <p:xfrm>
          <a:off x="1928813" y="908050"/>
          <a:ext cx="3597275" cy="825500"/>
        </p:xfrm>
        <a:graphic>
          <a:graphicData uri="http://schemas.openxmlformats.org/presentationml/2006/ole">
            <mc:AlternateContent xmlns:mc="http://schemas.openxmlformats.org/markup-compatibility/2006">
              <mc:Choice xmlns:v="urn:schemas-microsoft-com:vml" Requires="v">
                <p:oleObj spid="_x0000_s44063" name="Equation" r:id="rId5" imgW="3511612" imgH="730469" progId="Equation.DSMT4">
                  <p:embed/>
                </p:oleObj>
              </mc:Choice>
              <mc:Fallback>
                <p:oleObj name="Equation" r:id="rId5" imgW="3511612" imgH="730469"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8813" y="908050"/>
                        <a:ext cx="359727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348" name="Object 4">
            <a:extLst>
              <a:ext uri="{FF2B5EF4-FFF2-40B4-BE49-F238E27FC236}">
                <a16:creationId xmlns:a16="http://schemas.microsoft.com/office/drawing/2014/main" id="{C014A993-999B-4D9B-97D9-F5DE95652E31}"/>
              </a:ext>
            </a:extLst>
          </p:cNvPr>
          <p:cNvGraphicFramePr>
            <a:graphicFrameLocks noChangeAspect="1"/>
          </p:cNvGraphicFramePr>
          <p:nvPr/>
        </p:nvGraphicFramePr>
        <p:xfrm>
          <a:off x="1258888" y="1876425"/>
          <a:ext cx="2763837" cy="823913"/>
        </p:xfrm>
        <a:graphic>
          <a:graphicData uri="http://schemas.openxmlformats.org/presentationml/2006/ole">
            <mc:AlternateContent xmlns:mc="http://schemas.openxmlformats.org/markup-compatibility/2006">
              <mc:Choice xmlns:v="urn:schemas-microsoft-com:vml" Requires="v">
                <p:oleObj spid="_x0000_s44064" name="Equation" r:id="rId7" imgW="2673560" imgH="730469" progId="Equation.DSMT4">
                  <p:embed/>
                </p:oleObj>
              </mc:Choice>
              <mc:Fallback>
                <p:oleObj name="Equation" r:id="rId7" imgW="2673560" imgH="730469"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8888" y="1876425"/>
                        <a:ext cx="2763837"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49" name="Text Box 5">
            <a:extLst>
              <a:ext uri="{FF2B5EF4-FFF2-40B4-BE49-F238E27FC236}">
                <a16:creationId xmlns:a16="http://schemas.microsoft.com/office/drawing/2014/main" id="{0CAA3EF7-D9AA-4563-876E-6B5F6547D0AB}"/>
              </a:ext>
            </a:extLst>
          </p:cNvPr>
          <p:cNvSpPr txBox="1">
            <a:spLocks noChangeArrowheads="1"/>
          </p:cNvSpPr>
          <p:nvPr/>
        </p:nvSpPr>
        <p:spPr bwMode="auto">
          <a:xfrm>
            <a:off x="3987800" y="2062163"/>
            <a:ext cx="515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Times New Roman" panose="02020603050405020304" pitchFamily="18" charset="0"/>
                <a:ea typeface="楷体_GB2312" pitchFamily="49" charset="-122"/>
              </a:rPr>
              <a:t>，即驻波是各质点振幅按余弦分布</a:t>
            </a:r>
          </a:p>
        </p:txBody>
      </p:sp>
      <p:sp>
        <p:nvSpPr>
          <p:cNvPr id="57350" name="Rectangle 6">
            <a:extLst>
              <a:ext uri="{FF2B5EF4-FFF2-40B4-BE49-F238E27FC236}">
                <a16:creationId xmlns:a16="http://schemas.microsoft.com/office/drawing/2014/main" id="{2BAD2985-D5DA-4E53-A30B-7F808151CB44}"/>
              </a:ext>
            </a:extLst>
          </p:cNvPr>
          <p:cNvSpPr>
            <a:spLocks noChangeArrowheads="1"/>
          </p:cNvSpPr>
          <p:nvPr/>
        </p:nvSpPr>
        <p:spPr bwMode="auto">
          <a:xfrm>
            <a:off x="769938" y="2062163"/>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rPr>
              <a:t>(1)</a:t>
            </a:r>
          </a:p>
        </p:txBody>
      </p:sp>
      <p:sp>
        <p:nvSpPr>
          <p:cNvPr id="57351" name="Text Box 7">
            <a:extLst>
              <a:ext uri="{FF2B5EF4-FFF2-40B4-BE49-F238E27FC236}">
                <a16:creationId xmlns:a16="http://schemas.microsoft.com/office/drawing/2014/main" id="{DC9207BC-BAAD-43C9-8669-B36A4311700C}"/>
              </a:ext>
            </a:extLst>
          </p:cNvPr>
          <p:cNvSpPr txBox="1">
            <a:spLocks noChangeArrowheads="1"/>
          </p:cNvSpPr>
          <p:nvPr/>
        </p:nvSpPr>
        <p:spPr bwMode="auto">
          <a:xfrm>
            <a:off x="1187450" y="4124325"/>
            <a:ext cx="3130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solidFill>
                  <a:srgbClr val="66FFFF"/>
                </a:solidFill>
                <a:latin typeface="Times New Roman" panose="02020603050405020304" pitchFamily="18" charset="0"/>
                <a:ea typeface="楷体_GB2312" pitchFamily="49" charset="-122"/>
              </a:rPr>
              <a:t>波腹</a:t>
            </a:r>
            <a:r>
              <a:rPr kumimoji="1" lang="en-US" altLang="zh-CN">
                <a:solidFill>
                  <a:srgbClr val="66FFFF"/>
                </a:solidFill>
                <a:latin typeface="Times New Roman" panose="02020603050405020304" pitchFamily="18" charset="0"/>
              </a:rPr>
              <a:t>(</a:t>
            </a:r>
            <a:r>
              <a:rPr kumimoji="1" lang="en-US" altLang="zh-CN" i="1">
                <a:solidFill>
                  <a:srgbClr val="66FFFF"/>
                </a:solidFill>
                <a:latin typeface="Times New Roman" panose="02020603050405020304" pitchFamily="18" charset="0"/>
              </a:rPr>
              <a:t>A</a:t>
            </a:r>
            <a:r>
              <a:rPr kumimoji="1" lang="en-US" altLang="zh-CN" i="1" baseline="30000">
                <a:solidFill>
                  <a:srgbClr val="66FFFF"/>
                </a:solidFill>
                <a:latin typeface="Times New Roman" panose="02020603050405020304" pitchFamily="18" charset="0"/>
              </a:rPr>
              <a:t>′</a:t>
            </a:r>
            <a:r>
              <a:rPr kumimoji="1" lang="en-US" altLang="zh-CN">
                <a:solidFill>
                  <a:srgbClr val="66FFFF"/>
                </a:solidFill>
                <a:latin typeface="Times New Roman" panose="02020603050405020304" pitchFamily="18" charset="0"/>
              </a:rPr>
              <a:t>= </a:t>
            </a:r>
            <a:r>
              <a:rPr kumimoji="1" lang="en-US" altLang="zh-CN" i="1">
                <a:solidFill>
                  <a:srgbClr val="66FFFF"/>
                </a:solidFill>
                <a:latin typeface="Times New Roman" panose="02020603050405020304" pitchFamily="18" charset="0"/>
              </a:rPr>
              <a:t>A</a:t>
            </a:r>
            <a:r>
              <a:rPr kumimoji="1" lang="en-US" altLang="zh-CN" i="1" baseline="30000">
                <a:solidFill>
                  <a:srgbClr val="66FFFF"/>
                </a:solidFill>
                <a:latin typeface="Times New Roman" panose="02020603050405020304" pitchFamily="18" charset="0"/>
              </a:rPr>
              <a:t>′</a:t>
            </a:r>
            <a:r>
              <a:rPr kumimoji="1" lang="en-US" altLang="zh-CN" baseline="-25000">
                <a:solidFill>
                  <a:srgbClr val="66FFFF"/>
                </a:solidFill>
                <a:latin typeface="Times New Roman" panose="02020603050405020304" pitchFamily="18" charset="0"/>
              </a:rPr>
              <a:t>max</a:t>
            </a:r>
            <a:r>
              <a:rPr kumimoji="1" lang="en-US" altLang="zh-CN">
                <a:solidFill>
                  <a:srgbClr val="66FFFF"/>
                </a:solidFill>
                <a:latin typeface="Times New Roman" panose="02020603050405020304" pitchFamily="18" charset="0"/>
              </a:rPr>
              <a:t>)</a:t>
            </a:r>
            <a:r>
              <a:rPr kumimoji="1" lang="en-US" altLang="zh-CN">
                <a:solidFill>
                  <a:srgbClr val="00FFFF"/>
                </a:solidFill>
                <a:latin typeface="Times New Roman" panose="02020603050405020304" pitchFamily="18" charset="0"/>
              </a:rPr>
              <a:t> </a:t>
            </a:r>
            <a:r>
              <a:rPr kumimoji="1" lang="zh-CN" altLang="en-US">
                <a:solidFill>
                  <a:srgbClr val="00FFFF"/>
                </a:solidFill>
                <a:latin typeface="Times New Roman" panose="02020603050405020304" pitchFamily="18" charset="0"/>
                <a:ea typeface="楷体_GB2312" pitchFamily="49" charset="-122"/>
              </a:rPr>
              <a:t>：</a:t>
            </a:r>
          </a:p>
        </p:txBody>
      </p:sp>
      <p:graphicFrame>
        <p:nvGraphicFramePr>
          <p:cNvPr id="57352" name="Object 8">
            <a:extLst>
              <a:ext uri="{FF2B5EF4-FFF2-40B4-BE49-F238E27FC236}">
                <a16:creationId xmlns:a16="http://schemas.microsoft.com/office/drawing/2014/main" id="{53F95BCB-51D1-407C-BC69-D5D5569F637F}"/>
              </a:ext>
            </a:extLst>
          </p:cNvPr>
          <p:cNvGraphicFramePr>
            <a:graphicFrameLocks noChangeAspect="1"/>
          </p:cNvGraphicFramePr>
          <p:nvPr/>
        </p:nvGraphicFramePr>
        <p:xfrm>
          <a:off x="5062538" y="3106738"/>
          <a:ext cx="1414462" cy="827087"/>
        </p:xfrm>
        <a:graphic>
          <a:graphicData uri="http://schemas.openxmlformats.org/presentationml/2006/ole">
            <mc:AlternateContent xmlns:mc="http://schemas.openxmlformats.org/markup-compatibility/2006">
              <mc:Choice xmlns:v="urn:schemas-microsoft-com:vml" Requires="v">
                <p:oleObj spid="_x0000_s44065" name="Equation" r:id="rId9" imgW="1314684" imgH="730469" progId="Equation.DSMT4">
                  <p:embed/>
                </p:oleObj>
              </mc:Choice>
              <mc:Fallback>
                <p:oleObj name="Equation" r:id="rId9" imgW="1314684" imgH="730469"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62538" y="3106738"/>
                        <a:ext cx="1414462" cy="82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353" name="Object 9">
            <a:extLst>
              <a:ext uri="{FF2B5EF4-FFF2-40B4-BE49-F238E27FC236}">
                <a16:creationId xmlns:a16="http://schemas.microsoft.com/office/drawing/2014/main" id="{F2B27BCA-39AA-4C2B-8A64-0CF6018EC50F}"/>
              </a:ext>
            </a:extLst>
          </p:cNvPr>
          <p:cNvGraphicFramePr>
            <a:graphicFrameLocks noChangeAspect="1"/>
          </p:cNvGraphicFramePr>
          <p:nvPr/>
        </p:nvGraphicFramePr>
        <p:xfrm>
          <a:off x="4449763" y="3933825"/>
          <a:ext cx="3938587" cy="827088"/>
        </p:xfrm>
        <a:graphic>
          <a:graphicData uri="http://schemas.openxmlformats.org/presentationml/2006/ole">
            <mc:AlternateContent xmlns:mc="http://schemas.openxmlformats.org/markup-compatibility/2006">
              <mc:Choice xmlns:v="urn:schemas-microsoft-com:vml" Requires="v">
                <p:oleObj spid="_x0000_s44066" name="Equation" r:id="rId11" imgW="3822527" imgH="730469" progId="Equation.DSMT4">
                  <p:embed/>
                </p:oleObj>
              </mc:Choice>
              <mc:Fallback>
                <p:oleObj name="Equation" r:id="rId11" imgW="3822527" imgH="730469"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49763" y="3933825"/>
                        <a:ext cx="3938587" cy="82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54" name="Text Box 10">
            <a:extLst>
              <a:ext uri="{FF2B5EF4-FFF2-40B4-BE49-F238E27FC236}">
                <a16:creationId xmlns:a16="http://schemas.microsoft.com/office/drawing/2014/main" id="{B6ED4D22-C8B4-444F-9FCE-63E7D977925D}"/>
              </a:ext>
            </a:extLst>
          </p:cNvPr>
          <p:cNvSpPr txBox="1">
            <a:spLocks noChangeArrowheads="1"/>
          </p:cNvSpPr>
          <p:nvPr/>
        </p:nvSpPr>
        <p:spPr bwMode="auto">
          <a:xfrm>
            <a:off x="742950" y="1516063"/>
            <a:ext cx="78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solidFill>
                  <a:srgbClr val="FFFF00"/>
                </a:solidFill>
                <a:latin typeface="Times New Roman" panose="02020603050405020304" pitchFamily="18" charset="0"/>
              </a:rPr>
              <a:t>讨论</a:t>
            </a:r>
          </a:p>
        </p:txBody>
      </p:sp>
      <p:graphicFrame>
        <p:nvGraphicFramePr>
          <p:cNvPr id="57355" name="Object 11">
            <a:extLst>
              <a:ext uri="{FF2B5EF4-FFF2-40B4-BE49-F238E27FC236}">
                <a16:creationId xmlns:a16="http://schemas.microsoft.com/office/drawing/2014/main" id="{A8561ACB-9F14-4176-9CAF-983AB0DF4B02}"/>
              </a:ext>
            </a:extLst>
          </p:cNvPr>
          <p:cNvGraphicFramePr>
            <a:graphicFrameLocks/>
          </p:cNvGraphicFramePr>
          <p:nvPr/>
        </p:nvGraphicFramePr>
        <p:xfrm>
          <a:off x="5562600" y="1174750"/>
          <a:ext cx="1943100" cy="406400"/>
        </p:xfrm>
        <a:graphic>
          <a:graphicData uri="http://schemas.openxmlformats.org/presentationml/2006/ole">
            <mc:AlternateContent xmlns:mc="http://schemas.openxmlformats.org/markup-compatibility/2006">
              <mc:Choice xmlns:v="urn:schemas-microsoft-com:vml" Requires="v">
                <p:oleObj spid="_x0000_s44067" name="Equation" r:id="rId13" imgW="1847608" imgH="311106" progId="Equation.DSMT4">
                  <p:embed/>
                </p:oleObj>
              </mc:Choice>
              <mc:Fallback>
                <p:oleObj name="Equation" r:id="rId13" imgW="1847608" imgH="311106" progId="Equation.DSMT4">
                  <p:embed/>
                  <p:pic>
                    <p:nvPicPr>
                      <p:cNvPr id="0" name="Object 1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62600" y="1174750"/>
                        <a:ext cx="19431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356" name="Object 12">
            <a:extLst>
              <a:ext uri="{FF2B5EF4-FFF2-40B4-BE49-F238E27FC236}">
                <a16:creationId xmlns:a16="http://schemas.microsoft.com/office/drawing/2014/main" id="{3223CF20-1606-41D2-9910-026AF9FE29E1}"/>
              </a:ext>
            </a:extLst>
          </p:cNvPr>
          <p:cNvGraphicFramePr>
            <a:graphicFrameLocks/>
          </p:cNvGraphicFramePr>
          <p:nvPr/>
        </p:nvGraphicFramePr>
        <p:xfrm>
          <a:off x="1314450" y="3135313"/>
          <a:ext cx="2178050" cy="798512"/>
        </p:xfrm>
        <a:graphic>
          <a:graphicData uri="http://schemas.openxmlformats.org/presentationml/2006/ole">
            <mc:AlternateContent xmlns:mc="http://schemas.openxmlformats.org/markup-compatibility/2006">
              <mc:Choice xmlns:v="urn:schemas-microsoft-com:vml" Requires="v">
                <p:oleObj spid="_x0000_s44068" name="Equation" r:id="rId15" imgW="2311614" imgH="787225" progId="Equation.DSMT4">
                  <p:embed/>
                </p:oleObj>
              </mc:Choice>
              <mc:Fallback>
                <p:oleObj name="Equation" r:id="rId15" imgW="2311614" imgH="787225" progId="Equation.DSMT4">
                  <p:embed/>
                  <p:pic>
                    <p:nvPicPr>
                      <p:cNvPr id="0" name="Object 1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14450" y="3135313"/>
                        <a:ext cx="2178050" cy="79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357" name="Object 13">
            <a:extLst>
              <a:ext uri="{FF2B5EF4-FFF2-40B4-BE49-F238E27FC236}">
                <a16:creationId xmlns:a16="http://schemas.microsoft.com/office/drawing/2014/main" id="{64D7B290-7F64-4028-993A-2DB7F248EFCA}"/>
              </a:ext>
            </a:extLst>
          </p:cNvPr>
          <p:cNvGraphicFramePr>
            <a:graphicFrameLocks noChangeAspect="1"/>
          </p:cNvGraphicFramePr>
          <p:nvPr/>
        </p:nvGraphicFramePr>
        <p:xfrm>
          <a:off x="5083175" y="4837113"/>
          <a:ext cx="2366963" cy="823912"/>
        </p:xfrm>
        <a:graphic>
          <a:graphicData uri="http://schemas.openxmlformats.org/presentationml/2006/ole">
            <mc:AlternateContent xmlns:mc="http://schemas.openxmlformats.org/markup-compatibility/2006">
              <mc:Choice xmlns:v="urn:schemas-microsoft-com:vml" Requires="v">
                <p:oleObj spid="_x0000_s44069" name="Equation" r:id="rId17" imgW="2273210" imgH="730469" progId="Equation.DSMT4">
                  <p:embed/>
                </p:oleObj>
              </mc:Choice>
              <mc:Fallback>
                <p:oleObj name="Equation" r:id="rId17" imgW="2273210" imgH="730469" progId="Equation.DSMT4">
                  <p:embed/>
                  <p:pic>
                    <p:nvPicPr>
                      <p:cNvPr id="0"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83175" y="4837113"/>
                        <a:ext cx="236696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358" name="Object 14">
            <a:extLst>
              <a:ext uri="{FF2B5EF4-FFF2-40B4-BE49-F238E27FC236}">
                <a16:creationId xmlns:a16="http://schemas.microsoft.com/office/drawing/2014/main" id="{5AC96567-D732-4BAA-9CBE-C3321D320822}"/>
              </a:ext>
            </a:extLst>
          </p:cNvPr>
          <p:cNvGraphicFramePr>
            <a:graphicFrameLocks noChangeAspect="1"/>
          </p:cNvGraphicFramePr>
          <p:nvPr/>
        </p:nvGraphicFramePr>
        <p:xfrm>
          <a:off x="4048125" y="5661025"/>
          <a:ext cx="4791075" cy="823913"/>
        </p:xfrm>
        <a:graphic>
          <a:graphicData uri="http://schemas.openxmlformats.org/presentationml/2006/ole">
            <mc:AlternateContent xmlns:mc="http://schemas.openxmlformats.org/markup-compatibility/2006">
              <mc:Choice xmlns:v="urn:schemas-microsoft-com:vml" Requires="v">
                <p:oleObj spid="_x0000_s44070" name="Equation" r:id="rId19" imgW="4698984" imgH="730469" progId="Equation.DSMT4">
                  <p:embed/>
                </p:oleObj>
              </mc:Choice>
              <mc:Fallback>
                <p:oleObj name="Equation" r:id="rId19" imgW="4698984" imgH="730469" progId="Equation.DSMT4">
                  <p:embed/>
                  <p:pic>
                    <p:nvPicPr>
                      <p:cNvPr id="0" name="Object 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48125" y="5661025"/>
                        <a:ext cx="4791075"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59" name="Text Box 15">
            <a:extLst>
              <a:ext uri="{FF2B5EF4-FFF2-40B4-BE49-F238E27FC236}">
                <a16:creationId xmlns:a16="http://schemas.microsoft.com/office/drawing/2014/main" id="{231B6290-FF27-4B04-9FCA-F2E6648197AD}"/>
              </a:ext>
            </a:extLst>
          </p:cNvPr>
          <p:cNvSpPr txBox="1">
            <a:spLocks noChangeArrowheads="1"/>
          </p:cNvSpPr>
          <p:nvPr/>
        </p:nvSpPr>
        <p:spPr bwMode="auto">
          <a:xfrm>
            <a:off x="1187450" y="5876925"/>
            <a:ext cx="356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solidFill>
                  <a:srgbClr val="66FFFF"/>
                </a:solidFill>
                <a:latin typeface="Times New Roman" panose="02020603050405020304" pitchFamily="18" charset="0"/>
                <a:ea typeface="楷体_GB2312" pitchFamily="49" charset="-122"/>
              </a:rPr>
              <a:t>波节</a:t>
            </a:r>
            <a:r>
              <a:rPr kumimoji="1" lang="en-US" altLang="zh-CN">
                <a:solidFill>
                  <a:srgbClr val="66FFFF"/>
                </a:solidFill>
                <a:latin typeface="Times New Roman" panose="02020603050405020304" pitchFamily="18" charset="0"/>
              </a:rPr>
              <a:t>(</a:t>
            </a:r>
            <a:r>
              <a:rPr kumimoji="1" lang="en-US" altLang="zh-CN" i="1">
                <a:solidFill>
                  <a:srgbClr val="66FFFF"/>
                </a:solidFill>
                <a:latin typeface="Times New Roman" panose="02020603050405020304" pitchFamily="18" charset="0"/>
              </a:rPr>
              <a:t>A</a:t>
            </a:r>
            <a:r>
              <a:rPr kumimoji="1" lang="en-US" altLang="zh-CN" i="1" baseline="30000">
                <a:solidFill>
                  <a:srgbClr val="66FFFF"/>
                </a:solidFill>
                <a:latin typeface="Times New Roman" panose="02020603050405020304" pitchFamily="18" charset="0"/>
              </a:rPr>
              <a:t>′</a:t>
            </a:r>
            <a:r>
              <a:rPr kumimoji="1" lang="en-US" altLang="zh-CN">
                <a:solidFill>
                  <a:srgbClr val="66FFFF"/>
                </a:solidFill>
                <a:latin typeface="Times New Roman" panose="02020603050405020304" pitchFamily="18" charset="0"/>
              </a:rPr>
              <a:t>= </a:t>
            </a:r>
            <a:r>
              <a:rPr kumimoji="1" lang="en-US" altLang="zh-CN" i="1">
                <a:solidFill>
                  <a:srgbClr val="66FFFF"/>
                </a:solidFill>
                <a:latin typeface="Times New Roman" panose="02020603050405020304" pitchFamily="18" charset="0"/>
              </a:rPr>
              <a:t>A</a:t>
            </a:r>
            <a:r>
              <a:rPr kumimoji="1" lang="en-US" altLang="zh-CN" i="1" baseline="30000">
                <a:solidFill>
                  <a:srgbClr val="66FFFF"/>
                </a:solidFill>
                <a:latin typeface="Times New Roman" panose="02020603050405020304" pitchFamily="18" charset="0"/>
              </a:rPr>
              <a:t>′</a:t>
            </a:r>
            <a:r>
              <a:rPr kumimoji="1" lang="en-US" altLang="zh-CN" baseline="-25000">
                <a:solidFill>
                  <a:srgbClr val="66FFFF"/>
                </a:solidFill>
                <a:latin typeface="Times New Roman" panose="02020603050405020304" pitchFamily="18" charset="0"/>
              </a:rPr>
              <a:t>min</a:t>
            </a:r>
            <a:r>
              <a:rPr kumimoji="1" lang="en-US" altLang="zh-CN">
                <a:solidFill>
                  <a:srgbClr val="66FFFF"/>
                </a:solidFill>
                <a:latin typeface="Times New Roman" panose="02020603050405020304" pitchFamily="18" charset="0"/>
              </a:rPr>
              <a:t>) </a:t>
            </a:r>
            <a:r>
              <a:rPr kumimoji="1" lang="zh-CN" altLang="en-US">
                <a:solidFill>
                  <a:srgbClr val="66FFFF"/>
                </a:solidFill>
                <a:latin typeface="Times New Roman" panose="02020603050405020304" pitchFamily="18" charset="0"/>
              </a:rPr>
              <a:t>：</a:t>
            </a:r>
          </a:p>
        </p:txBody>
      </p:sp>
      <p:sp>
        <p:nvSpPr>
          <p:cNvPr id="44048" name="Text Box 16">
            <a:extLst>
              <a:ext uri="{FF2B5EF4-FFF2-40B4-BE49-F238E27FC236}">
                <a16:creationId xmlns:a16="http://schemas.microsoft.com/office/drawing/2014/main" id="{8469787E-0EB9-4372-9CD9-3BF4A1E32887}"/>
              </a:ext>
            </a:extLst>
          </p:cNvPr>
          <p:cNvSpPr txBox="1">
            <a:spLocks noChangeArrowheads="1"/>
          </p:cNvSpPr>
          <p:nvPr/>
        </p:nvSpPr>
        <p:spPr bwMode="auto">
          <a:xfrm>
            <a:off x="1812925" y="564515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zh-CN">
              <a:latin typeface="Times New Roman" panose="02020603050405020304" pitchFamily="18" charset="0"/>
            </a:endParaRPr>
          </a:p>
        </p:txBody>
      </p:sp>
      <p:graphicFrame>
        <p:nvGraphicFramePr>
          <p:cNvPr id="57361" name="Object 17">
            <a:extLst>
              <a:ext uri="{FF2B5EF4-FFF2-40B4-BE49-F238E27FC236}">
                <a16:creationId xmlns:a16="http://schemas.microsoft.com/office/drawing/2014/main" id="{D54EC480-3B23-4D65-923C-449AF5E9A9A4}"/>
              </a:ext>
            </a:extLst>
          </p:cNvPr>
          <p:cNvGraphicFramePr>
            <a:graphicFrameLocks noChangeAspect="1"/>
          </p:cNvGraphicFramePr>
          <p:nvPr/>
        </p:nvGraphicFramePr>
        <p:xfrm>
          <a:off x="1344613" y="4868863"/>
          <a:ext cx="2219325" cy="798512"/>
        </p:xfrm>
        <a:graphic>
          <a:graphicData uri="http://schemas.openxmlformats.org/presentationml/2006/ole">
            <mc:AlternateContent xmlns:mc="http://schemas.openxmlformats.org/markup-compatibility/2006">
              <mc:Choice xmlns:v="urn:schemas-microsoft-com:vml" Requires="v">
                <p:oleObj spid="_x0000_s44071" name="Equation" r:id="rId21" imgW="2368431" imgH="787225" progId="Equation.DSMT4">
                  <p:embed/>
                </p:oleObj>
              </mc:Choice>
              <mc:Fallback>
                <p:oleObj name="Equation" r:id="rId21" imgW="2368431" imgH="787225" progId="Equation.DSMT4">
                  <p:embed/>
                  <p:pic>
                    <p:nvPicPr>
                      <p:cNvPr id="0" name="Object 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44613" y="4868863"/>
                        <a:ext cx="2219325" cy="79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62" name="Rectangle 18">
            <a:extLst>
              <a:ext uri="{FF2B5EF4-FFF2-40B4-BE49-F238E27FC236}">
                <a16:creationId xmlns:a16="http://schemas.microsoft.com/office/drawing/2014/main" id="{C1264F53-2624-4B86-A6F3-1E84005AA922}"/>
              </a:ext>
            </a:extLst>
          </p:cNvPr>
          <p:cNvSpPr>
            <a:spLocks noChangeArrowheads="1"/>
          </p:cNvSpPr>
          <p:nvPr/>
        </p:nvSpPr>
        <p:spPr bwMode="auto">
          <a:xfrm>
            <a:off x="1258888" y="2611438"/>
            <a:ext cx="2416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Times New Roman" panose="02020603050405020304" pitchFamily="18" charset="0"/>
                <a:ea typeface="楷体_GB2312" pitchFamily="49" charset="-122"/>
              </a:rPr>
              <a:t>的特殊谐振动 ；</a:t>
            </a:r>
          </a:p>
        </p:txBody>
      </p:sp>
      <p:sp>
        <p:nvSpPr>
          <p:cNvPr id="57363" name="AutoShape 19">
            <a:extLst>
              <a:ext uri="{FF2B5EF4-FFF2-40B4-BE49-F238E27FC236}">
                <a16:creationId xmlns:a16="http://schemas.microsoft.com/office/drawing/2014/main" id="{F1F8D752-4003-487D-BE61-AB1F70EE42B3}"/>
              </a:ext>
            </a:extLst>
          </p:cNvPr>
          <p:cNvSpPr>
            <a:spLocks noChangeArrowheads="1"/>
          </p:cNvSpPr>
          <p:nvPr/>
        </p:nvSpPr>
        <p:spPr bwMode="auto">
          <a:xfrm>
            <a:off x="323850" y="1466850"/>
            <a:ext cx="360363"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7346"/>
                                        </p:tgtEl>
                                        <p:attrNameLst>
                                          <p:attrName>style.visibility</p:attrName>
                                        </p:attrNameLst>
                                      </p:cBhvr>
                                      <p:to>
                                        <p:strVal val="visible"/>
                                      </p:to>
                                    </p:set>
                                    <p:animEffect transition="in" filter="wipe(left)">
                                      <p:cBhvr>
                                        <p:cTn id="7" dur="500"/>
                                        <p:tgtEl>
                                          <p:spTgt spid="573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7347"/>
                                        </p:tgtEl>
                                        <p:attrNameLst>
                                          <p:attrName>style.visibility</p:attrName>
                                        </p:attrNameLst>
                                      </p:cBhvr>
                                      <p:to>
                                        <p:strVal val="visible"/>
                                      </p:to>
                                    </p:set>
                                    <p:animEffect transition="in" filter="wipe(left)">
                                      <p:cBhvr>
                                        <p:cTn id="12" dur="500"/>
                                        <p:tgtEl>
                                          <p:spTgt spid="573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7355"/>
                                        </p:tgtEl>
                                        <p:attrNameLst>
                                          <p:attrName>style.visibility</p:attrName>
                                        </p:attrNameLst>
                                      </p:cBhvr>
                                      <p:to>
                                        <p:strVal val="visible"/>
                                      </p:to>
                                    </p:set>
                                    <p:animEffect transition="in" filter="wipe(left)">
                                      <p:cBhvr>
                                        <p:cTn id="17" dur="500"/>
                                        <p:tgtEl>
                                          <p:spTgt spid="5735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32" fill="hold" grpId="0" nodeType="clickEffect">
                                  <p:stCondLst>
                                    <p:cond delay="0"/>
                                  </p:stCondLst>
                                  <p:childTnLst>
                                    <p:set>
                                      <p:cBhvr>
                                        <p:cTn id="21" dur="1" fill="hold">
                                          <p:stCondLst>
                                            <p:cond delay="0"/>
                                          </p:stCondLst>
                                        </p:cTn>
                                        <p:tgtEl>
                                          <p:spTgt spid="57363"/>
                                        </p:tgtEl>
                                        <p:attrNameLst>
                                          <p:attrName>style.visibility</p:attrName>
                                        </p:attrNameLst>
                                      </p:cBhvr>
                                      <p:to>
                                        <p:strVal val="visible"/>
                                      </p:to>
                                    </p:set>
                                    <p:anim calcmode="lin" valueType="num">
                                      <p:cBhvr>
                                        <p:cTn id="22" dur="500" fill="hold"/>
                                        <p:tgtEl>
                                          <p:spTgt spid="57363"/>
                                        </p:tgtEl>
                                        <p:attrNameLst>
                                          <p:attrName>ppt_w</p:attrName>
                                        </p:attrNameLst>
                                      </p:cBhvr>
                                      <p:tavLst>
                                        <p:tav tm="0">
                                          <p:val>
                                            <p:strVal val="4*#ppt_w"/>
                                          </p:val>
                                        </p:tav>
                                        <p:tav tm="100000">
                                          <p:val>
                                            <p:strVal val="#ppt_w"/>
                                          </p:val>
                                        </p:tav>
                                      </p:tavLst>
                                    </p:anim>
                                    <p:anim calcmode="lin" valueType="num">
                                      <p:cBhvr>
                                        <p:cTn id="23" dur="500" fill="hold"/>
                                        <p:tgtEl>
                                          <p:spTgt spid="57363"/>
                                        </p:tgtEl>
                                        <p:attrNameLst>
                                          <p:attrName>ppt_h</p:attrName>
                                        </p:attrNameLst>
                                      </p:cBhvr>
                                      <p:tavLst>
                                        <p:tav tm="0">
                                          <p:val>
                                            <p:strVal val="4*#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7354"/>
                                        </p:tgtEl>
                                        <p:attrNameLst>
                                          <p:attrName>style.visibility</p:attrName>
                                        </p:attrNameLst>
                                      </p:cBhvr>
                                      <p:to>
                                        <p:strVal val="visible"/>
                                      </p:to>
                                    </p:set>
                                    <p:animEffect transition="in" filter="wipe(left)">
                                      <p:cBhvr>
                                        <p:cTn id="28" dur="500"/>
                                        <p:tgtEl>
                                          <p:spTgt spid="5735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5735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7348"/>
                                        </p:tgtEl>
                                        <p:attrNameLst>
                                          <p:attrName>style.visibility</p:attrName>
                                        </p:attrNameLst>
                                      </p:cBhvr>
                                      <p:to>
                                        <p:strVal val="visible"/>
                                      </p:to>
                                    </p:set>
                                    <p:animEffect transition="in" filter="wipe(left)">
                                      <p:cBhvr>
                                        <p:cTn id="37" dur="500"/>
                                        <p:tgtEl>
                                          <p:spTgt spid="5734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7349"/>
                                        </p:tgtEl>
                                        <p:attrNameLst>
                                          <p:attrName>style.visibility</p:attrName>
                                        </p:attrNameLst>
                                      </p:cBhvr>
                                      <p:to>
                                        <p:strVal val="visible"/>
                                      </p:to>
                                    </p:set>
                                    <p:animEffect transition="in" filter="wipe(left)">
                                      <p:cBhvr>
                                        <p:cTn id="42" dur="500"/>
                                        <p:tgtEl>
                                          <p:spTgt spid="57349"/>
                                        </p:tgtEl>
                                      </p:cBhvr>
                                    </p:animEffect>
                                  </p:childTnLst>
                                </p:cTn>
                              </p:par>
                            </p:childTnLst>
                          </p:cTn>
                        </p:par>
                        <p:par>
                          <p:cTn id="43" fill="hold" nodeType="afterGroup">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57362"/>
                                        </p:tgtEl>
                                        <p:attrNameLst>
                                          <p:attrName>style.visibility</p:attrName>
                                        </p:attrNameLst>
                                      </p:cBhvr>
                                      <p:to>
                                        <p:strVal val="visible"/>
                                      </p:to>
                                    </p:set>
                                    <p:animEffect transition="in" filter="wipe(left)">
                                      <p:cBhvr>
                                        <p:cTn id="46" dur="500"/>
                                        <p:tgtEl>
                                          <p:spTgt spid="5736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2" presetClass="entr" presetSubtype="8" fill="hold" nodeType="clickEffect">
                                  <p:stCondLst>
                                    <p:cond delay="0"/>
                                  </p:stCondLst>
                                  <p:childTnLst>
                                    <p:set>
                                      <p:cBhvr>
                                        <p:cTn id="50" dur="1" fill="hold">
                                          <p:stCondLst>
                                            <p:cond delay="0"/>
                                          </p:stCondLst>
                                        </p:cTn>
                                        <p:tgtEl>
                                          <p:spTgt spid="57356"/>
                                        </p:tgtEl>
                                        <p:attrNameLst>
                                          <p:attrName>style.visibility</p:attrName>
                                        </p:attrNameLst>
                                      </p:cBhvr>
                                      <p:to>
                                        <p:strVal val="visible"/>
                                      </p:to>
                                    </p:set>
                                    <p:animEffect transition="in" filter="slide(fromLeft)">
                                      <p:cBhvr>
                                        <p:cTn id="51" dur="500"/>
                                        <p:tgtEl>
                                          <p:spTgt spid="5735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57352"/>
                                        </p:tgtEl>
                                        <p:attrNameLst>
                                          <p:attrName>style.visibility</p:attrName>
                                        </p:attrNameLst>
                                      </p:cBhvr>
                                      <p:to>
                                        <p:strVal val="visible"/>
                                      </p:to>
                                    </p:set>
                                    <p:animEffect transition="in" filter="wipe(left)">
                                      <p:cBhvr>
                                        <p:cTn id="56" dur="500"/>
                                        <p:tgtEl>
                                          <p:spTgt spid="57352"/>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57351"/>
                                        </p:tgtEl>
                                        <p:attrNameLst>
                                          <p:attrName>style.visibility</p:attrName>
                                        </p:attrNameLst>
                                      </p:cBhvr>
                                      <p:to>
                                        <p:strVal val="visible"/>
                                      </p:to>
                                    </p:set>
                                    <p:animEffect transition="in" filter="wipe(left)">
                                      <p:cBhvr>
                                        <p:cTn id="61" dur="500"/>
                                        <p:tgtEl>
                                          <p:spTgt spid="57351"/>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57353"/>
                                        </p:tgtEl>
                                        <p:attrNameLst>
                                          <p:attrName>style.visibility</p:attrName>
                                        </p:attrNameLst>
                                      </p:cBhvr>
                                      <p:to>
                                        <p:strVal val="visible"/>
                                      </p:to>
                                    </p:set>
                                    <p:animEffect transition="in" filter="wipe(left)">
                                      <p:cBhvr>
                                        <p:cTn id="66" dur="500"/>
                                        <p:tgtEl>
                                          <p:spTgt spid="57353"/>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2" presetClass="entr" presetSubtype="8" fill="hold" nodeType="clickEffect">
                                  <p:stCondLst>
                                    <p:cond delay="0"/>
                                  </p:stCondLst>
                                  <p:childTnLst>
                                    <p:set>
                                      <p:cBhvr>
                                        <p:cTn id="70" dur="1" fill="hold">
                                          <p:stCondLst>
                                            <p:cond delay="0"/>
                                          </p:stCondLst>
                                        </p:cTn>
                                        <p:tgtEl>
                                          <p:spTgt spid="57361"/>
                                        </p:tgtEl>
                                        <p:attrNameLst>
                                          <p:attrName>style.visibility</p:attrName>
                                        </p:attrNameLst>
                                      </p:cBhvr>
                                      <p:to>
                                        <p:strVal val="visible"/>
                                      </p:to>
                                    </p:set>
                                    <p:animEffect transition="in" filter="slide(fromLeft)">
                                      <p:cBhvr>
                                        <p:cTn id="71" dur="500"/>
                                        <p:tgtEl>
                                          <p:spTgt spid="5736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57357"/>
                                        </p:tgtEl>
                                        <p:attrNameLst>
                                          <p:attrName>style.visibility</p:attrName>
                                        </p:attrNameLst>
                                      </p:cBhvr>
                                      <p:to>
                                        <p:strVal val="visible"/>
                                      </p:to>
                                    </p:set>
                                    <p:animEffect transition="in" filter="wipe(left)">
                                      <p:cBhvr>
                                        <p:cTn id="76" dur="500"/>
                                        <p:tgtEl>
                                          <p:spTgt spid="57357"/>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57359"/>
                                        </p:tgtEl>
                                        <p:attrNameLst>
                                          <p:attrName>style.visibility</p:attrName>
                                        </p:attrNameLst>
                                      </p:cBhvr>
                                      <p:to>
                                        <p:strVal val="visible"/>
                                      </p:to>
                                    </p:set>
                                    <p:animEffect transition="in" filter="wipe(left)">
                                      <p:cBhvr>
                                        <p:cTn id="81" dur="500"/>
                                        <p:tgtEl>
                                          <p:spTgt spid="5735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57358"/>
                                        </p:tgtEl>
                                        <p:attrNameLst>
                                          <p:attrName>style.visibility</p:attrName>
                                        </p:attrNameLst>
                                      </p:cBhvr>
                                      <p:to>
                                        <p:strVal val="visible"/>
                                      </p:to>
                                    </p:set>
                                    <p:animEffect transition="in" filter="wipe(left)">
                                      <p:cBhvr>
                                        <p:cTn id="86" dur="500"/>
                                        <p:tgtEl>
                                          <p:spTgt spid="57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utoUpdateAnimBg="0"/>
      <p:bldP spid="57350" grpId="0" autoUpdateAnimBg="0"/>
      <p:bldP spid="57351" grpId="0" autoUpdateAnimBg="0"/>
      <p:bldP spid="57354" grpId="0" autoUpdateAnimBg="0"/>
      <p:bldP spid="57359" grpId="0" autoUpdateAnimBg="0"/>
      <p:bldP spid="57362" grpId="0"/>
      <p:bldP spid="5736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00" name="Group 16">
            <a:extLst>
              <a:ext uri="{FF2B5EF4-FFF2-40B4-BE49-F238E27FC236}">
                <a16:creationId xmlns:a16="http://schemas.microsoft.com/office/drawing/2014/main" id="{84E96319-E1B3-4DA6-B018-CFF0CE43745D}"/>
              </a:ext>
            </a:extLst>
          </p:cNvPr>
          <p:cNvGrpSpPr>
            <a:grpSpLocks/>
          </p:cNvGrpSpPr>
          <p:nvPr/>
        </p:nvGrpSpPr>
        <p:grpSpPr bwMode="auto">
          <a:xfrm>
            <a:off x="5219700" y="4254500"/>
            <a:ext cx="3441700" cy="2198688"/>
            <a:chOff x="5520" y="1680"/>
            <a:chExt cx="2168" cy="1385"/>
          </a:xfrm>
        </p:grpSpPr>
        <p:sp>
          <p:nvSpPr>
            <p:cNvPr id="7311" name="Rectangle 17">
              <a:extLst>
                <a:ext uri="{FF2B5EF4-FFF2-40B4-BE49-F238E27FC236}">
                  <a16:creationId xmlns:a16="http://schemas.microsoft.com/office/drawing/2014/main" id="{BE46F56D-85F0-42DA-AC4B-40005D97304F}"/>
                </a:ext>
              </a:extLst>
            </p:cNvPr>
            <p:cNvSpPr>
              <a:spLocks noChangeArrowheads="1"/>
            </p:cNvSpPr>
            <p:nvPr/>
          </p:nvSpPr>
          <p:spPr bwMode="auto">
            <a:xfrm flipH="1">
              <a:off x="5520" y="2746"/>
              <a:ext cx="1882" cy="319"/>
            </a:xfrm>
            <a:prstGeom prst="rect">
              <a:avLst/>
            </a:prstGeom>
            <a:solidFill>
              <a:srgbClr val="006699"/>
            </a:solidFill>
            <a:ln w="28575">
              <a:solidFill>
                <a:srgbClr val="00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a:solidFill>
                    <a:srgbClr val="FFFF00"/>
                  </a:solidFill>
                  <a:latin typeface="Times New Roman" panose="02020603050405020304" pitchFamily="18" charset="0"/>
                  <a:ea typeface="楷体_GB2312" pitchFamily="49" charset="-122"/>
                </a:rPr>
                <a:t>振动曲线</a:t>
              </a:r>
            </a:p>
            <a:p>
              <a:pPr algn="ctr" eaLnBrk="1" hangingPunct="1"/>
              <a:endParaRPr kumimoji="1" lang="en-US" altLang="zh-CN">
                <a:solidFill>
                  <a:schemeClr val="tx1"/>
                </a:solidFill>
                <a:latin typeface="Times New Roman" panose="02020603050405020304" pitchFamily="18" charset="0"/>
                <a:ea typeface="楷体_GB2312" pitchFamily="49" charset="-122"/>
              </a:endParaRPr>
            </a:p>
          </p:txBody>
        </p:sp>
        <p:sp>
          <p:nvSpPr>
            <p:cNvPr id="7312" name="Line 18">
              <a:extLst>
                <a:ext uri="{FF2B5EF4-FFF2-40B4-BE49-F238E27FC236}">
                  <a16:creationId xmlns:a16="http://schemas.microsoft.com/office/drawing/2014/main" id="{E956EDBD-6779-4183-9DD7-88832341F48C}"/>
                </a:ext>
              </a:extLst>
            </p:cNvPr>
            <p:cNvSpPr>
              <a:spLocks noChangeShapeType="1"/>
            </p:cNvSpPr>
            <p:nvPr/>
          </p:nvSpPr>
          <p:spPr bwMode="auto">
            <a:xfrm>
              <a:off x="5808" y="2293"/>
              <a:ext cx="1584"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13" name="Line 19">
              <a:extLst>
                <a:ext uri="{FF2B5EF4-FFF2-40B4-BE49-F238E27FC236}">
                  <a16:creationId xmlns:a16="http://schemas.microsoft.com/office/drawing/2014/main" id="{A8E42D81-DE15-464E-9DB7-2CE7B4085B40}"/>
                </a:ext>
              </a:extLst>
            </p:cNvPr>
            <p:cNvSpPr>
              <a:spLocks noChangeShapeType="1"/>
            </p:cNvSpPr>
            <p:nvPr/>
          </p:nvSpPr>
          <p:spPr bwMode="auto">
            <a:xfrm flipV="1">
              <a:off x="5882" y="1985"/>
              <a:ext cx="0" cy="631"/>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14" name="Text Box 20">
              <a:extLst>
                <a:ext uri="{FF2B5EF4-FFF2-40B4-BE49-F238E27FC236}">
                  <a16:creationId xmlns:a16="http://schemas.microsoft.com/office/drawing/2014/main" id="{DBA27227-A856-4218-B95A-65391CD08FF7}"/>
                </a:ext>
              </a:extLst>
            </p:cNvPr>
            <p:cNvSpPr txBox="1">
              <a:spLocks noChangeArrowheads="1"/>
            </p:cNvSpPr>
            <p:nvPr/>
          </p:nvSpPr>
          <p:spPr bwMode="auto">
            <a:xfrm>
              <a:off x="7392" y="2112"/>
              <a:ext cx="2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spcBef>
                  <a:spcPct val="50000"/>
                </a:spcBef>
              </a:pPr>
              <a:r>
                <a:rPr kumimoji="1" lang="en-US" altLang="zh-CN" i="1">
                  <a:latin typeface="Times New Roman" panose="02020603050405020304" pitchFamily="18" charset="0"/>
                  <a:ea typeface="仿宋_GB2312" pitchFamily="49" charset="-122"/>
                </a:rPr>
                <a:t>t</a:t>
              </a:r>
            </a:p>
          </p:txBody>
        </p:sp>
        <p:pic>
          <p:nvPicPr>
            <p:cNvPr id="7315" name="Picture 21" descr="图形2">
              <a:extLst>
                <a:ext uri="{FF2B5EF4-FFF2-40B4-BE49-F238E27FC236}">
                  <a16:creationId xmlns:a16="http://schemas.microsoft.com/office/drawing/2014/main" id="{1D264C44-6D5E-4072-B3EE-B1E437ADDE9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2" y="2067"/>
              <a:ext cx="1134"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16" name="Text Box 22">
              <a:extLst>
                <a:ext uri="{FF2B5EF4-FFF2-40B4-BE49-F238E27FC236}">
                  <a16:creationId xmlns:a16="http://schemas.microsoft.com/office/drawing/2014/main" id="{D89DBCFC-DB6A-43B2-B749-C16B80E3895F}"/>
                </a:ext>
              </a:extLst>
            </p:cNvPr>
            <p:cNvSpPr txBox="1">
              <a:spLocks noChangeArrowheads="1"/>
            </p:cNvSpPr>
            <p:nvPr/>
          </p:nvSpPr>
          <p:spPr bwMode="auto">
            <a:xfrm>
              <a:off x="5837" y="1680"/>
              <a:ext cx="1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spcBef>
                  <a:spcPct val="50000"/>
                </a:spcBef>
              </a:pPr>
              <a:r>
                <a:rPr kumimoji="1" lang="en-US" altLang="zh-CN" i="1">
                  <a:latin typeface="Times New Roman" panose="02020603050405020304" pitchFamily="18" charset="0"/>
                  <a:ea typeface="仿宋_GB2312" pitchFamily="49" charset="-122"/>
                </a:rPr>
                <a:t>y</a:t>
              </a:r>
            </a:p>
          </p:txBody>
        </p:sp>
      </p:grpSp>
      <p:sp>
        <p:nvSpPr>
          <p:cNvPr id="16399" name="Line 15">
            <a:extLst>
              <a:ext uri="{FF2B5EF4-FFF2-40B4-BE49-F238E27FC236}">
                <a16:creationId xmlns:a16="http://schemas.microsoft.com/office/drawing/2014/main" id="{A0AD840F-41D5-4DFB-B8A9-F163FB39B3B4}"/>
              </a:ext>
            </a:extLst>
          </p:cNvPr>
          <p:cNvSpPr>
            <a:spLocks noChangeShapeType="1"/>
          </p:cNvSpPr>
          <p:nvPr/>
        </p:nvSpPr>
        <p:spPr bwMode="auto">
          <a:xfrm>
            <a:off x="7885113" y="4940300"/>
            <a:ext cx="0" cy="914400"/>
          </a:xfrm>
          <a:prstGeom prst="line">
            <a:avLst/>
          </a:prstGeom>
          <a:noFill/>
          <a:ln w="28575">
            <a:solidFill>
              <a:srgbClr val="00FF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 name="Text Box 3">
            <a:extLst>
              <a:ext uri="{FF2B5EF4-FFF2-40B4-BE49-F238E27FC236}">
                <a16:creationId xmlns:a16="http://schemas.microsoft.com/office/drawing/2014/main" id="{C2B18ADC-A450-49AA-AE19-5B70025C50AC}"/>
              </a:ext>
            </a:extLst>
          </p:cNvPr>
          <p:cNvSpPr txBox="1">
            <a:spLocks noChangeArrowheads="1"/>
          </p:cNvSpPr>
          <p:nvPr/>
        </p:nvSpPr>
        <p:spPr bwMode="auto">
          <a:xfrm>
            <a:off x="323850" y="3962400"/>
            <a:ext cx="1658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solidFill>
                  <a:srgbClr val="FFFF00"/>
                </a:solidFill>
                <a:latin typeface="宋体" panose="02010600030101010101" pitchFamily="2" charset="-122"/>
              </a:rPr>
              <a:t>结论</a:t>
            </a:r>
          </a:p>
        </p:txBody>
      </p:sp>
      <p:sp>
        <p:nvSpPr>
          <p:cNvPr id="16398" name="Rectangle 14">
            <a:extLst>
              <a:ext uri="{FF2B5EF4-FFF2-40B4-BE49-F238E27FC236}">
                <a16:creationId xmlns:a16="http://schemas.microsoft.com/office/drawing/2014/main" id="{1A30CFBA-7391-4C0D-AC2A-56E39C3B65B0}"/>
              </a:ext>
            </a:extLst>
          </p:cNvPr>
          <p:cNvSpPr>
            <a:spLocks noChangeArrowheads="1"/>
          </p:cNvSpPr>
          <p:nvPr/>
        </p:nvSpPr>
        <p:spPr bwMode="auto">
          <a:xfrm>
            <a:off x="5292725" y="4243388"/>
            <a:ext cx="3276600" cy="2209800"/>
          </a:xfrm>
          <a:prstGeom prst="rect">
            <a:avLst/>
          </a:prstGeom>
          <a:solidFill>
            <a:srgbClr val="006699"/>
          </a:solidFill>
          <a:ln w="28575">
            <a:solidFill>
              <a:srgbClr val="00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07" name="Line 23">
            <a:extLst>
              <a:ext uri="{FF2B5EF4-FFF2-40B4-BE49-F238E27FC236}">
                <a16:creationId xmlns:a16="http://schemas.microsoft.com/office/drawing/2014/main" id="{A8597494-1BE2-4A2C-8978-F047E8B375C7}"/>
              </a:ext>
            </a:extLst>
          </p:cNvPr>
          <p:cNvSpPr>
            <a:spLocks noChangeShapeType="1"/>
          </p:cNvSpPr>
          <p:nvPr/>
        </p:nvSpPr>
        <p:spPr bwMode="auto">
          <a:xfrm>
            <a:off x="1577975" y="708025"/>
            <a:ext cx="1588" cy="2492375"/>
          </a:xfrm>
          <a:prstGeom prst="line">
            <a:avLst/>
          </a:prstGeom>
          <a:noFill/>
          <a:ln w="1905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8" name="Line 24">
            <a:extLst>
              <a:ext uri="{FF2B5EF4-FFF2-40B4-BE49-F238E27FC236}">
                <a16:creationId xmlns:a16="http://schemas.microsoft.com/office/drawing/2014/main" id="{37879561-C6E9-4D6C-9875-8920E6C29E51}"/>
              </a:ext>
            </a:extLst>
          </p:cNvPr>
          <p:cNvSpPr>
            <a:spLocks noChangeShapeType="1"/>
          </p:cNvSpPr>
          <p:nvPr/>
        </p:nvSpPr>
        <p:spPr bwMode="auto">
          <a:xfrm>
            <a:off x="2109788" y="655638"/>
            <a:ext cx="1587" cy="2620962"/>
          </a:xfrm>
          <a:prstGeom prst="line">
            <a:avLst/>
          </a:prstGeom>
          <a:noFill/>
          <a:ln w="1905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9" name="Line 25">
            <a:extLst>
              <a:ext uri="{FF2B5EF4-FFF2-40B4-BE49-F238E27FC236}">
                <a16:creationId xmlns:a16="http://schemas.microsoft.com/office/drawing/2014/main" id="{42CD21AA-A7D2-45DC-B29B-67AC0B9E75E7}"/>
              </a:ext>
            </a:extLst>
          </p:cNvPr>
          <p:cNvSpPr>
            <a:spLocks noChangeShapeType="1"/>
          </p:cNvSpPr>
          <p:nvPr/>
        </p:nvSpPr>
        <p:spPr bwMode="auto">
          <a:xfrm>
            <a:off x="2620963" y="708025"/>
            <a:ext cx="1587" cy="2492375"/>
          </a:xfrm>
          <a:prstGeom prst="line">
            <a:avLst/>
          </a:prstGeom>
          <a:noFill/>
          <a:ln w="1905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0" name="Line 26">
            <a:extLst>
              <a:ext uri="{FF2B5EF4-FFF2-40B4-BE49-F238E27FC236}">
                <a16:creationId xmlns:a16="http://schemas.microsoft.com/office/drawing/2014/main" id="{979CAEFE-7AAE-4742-AC15-A14435844211}"/>
              </a:ext>
            </a:extLst>
          </p:cNvPr>
          <p:cNvSpPr>
            <a:spLocks noChangeShapeType="1"/>
          </p:cNvSpPr>
          <p:nvPr/>
        </p:nvSpPr>
        <p:spPr bwMode="auto">
          <a:xfrm>
            <a:off x="3173413" y="708025"/>
            <a:ext cx="1587" cy="2568575"/>
          </a:xfrm>
          <a:prstGeom prst="line">
            <a:avLst/>
          </a:prstGeom>
          <a:noFill/>
          <a:ln w="1905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1" name="Line 27">
            <a:extLst>
              <a:ext uri="{FF2B5EF4-FFF2-40B4-BE49-F238E27FC236}">
                <a16:creationId xmlns:a16="http://schemas.microsoft.com/office/drawing/2014/main" id="{66F9578F-A516-46E7-B94B-2B5E3A1C57BF}"/>
              </a:ext>
            </a:extLst>
          </p:cNvPr>
          <p:cNvSpPr>
            <a:spLocks noChangeShapeType="1"/>
          </p:cNvSpPr>
          <p:nvPr/>
        </p:nvSpPr>
        <p:spPr bwMode="auto">
          <a:xfrm>
            <a:off x="3705225" y="708025"/>
            <a:ext cx="1588" cy="2492375"/>
          </a:xfrm>
          <a:prstGeom prst="line">
            <a:avLst/>
          </a:prstGeom>
          <a:noFill/>
          <a:ln w="1905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2" name="Line 28">
            <a:extLst>
              <a:ext uri="{FF2B5EF4-FFF2-40B4-BE49-F238E27FC236}">
                <a16:creationId xmlns:a16="http://schemas.microsoft.com/office/drawing/2014/main" id="{BE40118B-37E8-48B4-BA4A-890C89E51F1C}"/>
              </a:ext>
            </a:extLst>
          </p:cNvPr>
          <p:cNvSpPr>
            <a:spLocks noChangeShapeType="1"/>
          </p:cNvSpPr>
          <p:nvPr/>
        </p:nvSpPr>
        <p:spPr bwMode="auto">
          <a:xfrm>
            <a:off x="4235450" y="708025"/>
            <a:ext cx="1588" cy="2492375"/>
          </a:xfrm>
          <a:prstGeom prst="line">
            <a:avLst/>
          </a:prstGeom>
          <a:noFill/>
          <a:ln w="1905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417" name="Group 33">
            <a:extLst>
              <a:ext uri="{FF2B5EF4-FFF2-40B4-BE49-F238E27FC236}">
                <a16:creationId xmlns:a16="http://schemas.microsoft.com/office/drawing/2014/main" id="{BFD4F8B0-34C7-48EA-8F2D-FDC597A8A76F}"/>
              </a:ext>
            </a:extLst>
          </p:cNvPr>
          <p:cNvGrpSpPr>
            <a:grpSpLocks/>
          </p:cNvGrpSpPr>
          <p:nvPr/>
        </p:nvGrpSpPr>
        <p:grpSpPr bwMode="auto">
          <a:xfrm>
            <a:off x="1585913" y="3200400"/>
            <a:ext cx="2127250" cy="315913"/>
            <a:chOff x="1070" y="2016"/>
            <a:chExt cx="1340" cy="199"/>
          </a:xfrm>
        </p:grpSpPr>
        <p:sp>
          <p:nvSpPr>
            <p:cNvPr id="7307" name="Line 34">
              <a:extLst>
                <a:ext uri="{FF2B5EF4-FFF2-40B4-BE49-F238E27FC236}">
                  <a16:creationId xmlns:a16="http://schemas.microsoft.com/office/drawing/2014/main" id="{1BACE3C8-9F1C-4B92-A954-7EDC649D5630}"/>
                </a:ext>
              </a:extLst>
            </p:cNvPr>
            <p:cNvSpPr>
              <a:spLocks noChangeShapeType="1"/>
            </p:cNvSpPr>
            <p:nvPr/>
          </p:nvSpPr>
          <p:spPr bwMode="auto">
            <a:xfrm>
              <a:off x="1070" y="2076"/>
              <a:ext cx="0" cy="138"/>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08" name="Line 35">
              <a:extLst>
                <a:ext uri="{FF2B5EF4-FFF2-40B4-BE49-F238E27FC236}">
                  <a16:creationId xmlns:a16="http://schemas.microsoft.com/office/drawing/2014/main" id="{13437D0D-5464-4165-9E49-DC5133DA3A61}"/>
                </a:ext>
              </a:extLst>
            </p:cNvPr>
            <p:cNvSpPr>
              <a:spLocks noChangeShapeType="1"/>
            </p:cNvSpPr>
            <p:nvPr/>
          </p:nvSpPr>
          <p:spPr bwMode="auto">
            <a:xfrm>
              <a:off x="2410" y="2076"/>
              <a:ext cx="0" cy="139"/>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09" name="Line 36">
              <a:extLst>
                <a:ext uri="{FF2B5EF4-FFF2-40B4-BE49-F238E27FC236}">
                  <a16:creationId xmlns:a16="http://schemas.microsoft.com/office/drawing/2014/main" id="{CF3E2F84-9BDC-451A-80AA-1AF3A03BEB8C}"/>
                </a:ext>
              </a:extLst>
            </p:cNvPr>
            <p:cNvSpPr>
              <a:spLocks noChangeShapeType="1"/>
            </p:cNvSpPr>
            <p:nvPr/>
          </p:nvSpPr>
          <p:spPr bwMode="auto">
            <a:xfrm>
              <a:off x="1070" y="2145"/>
              <a:ext cx="1339" cy="0"/>
            </a:xfrm>
            <a:prstGeom prst="line">
              <a:avLst/>
            </a:prstGeom>
            <a:noFill/>
            <a:ln w="28575">
              <a:solidFill>
                <a:srgbClr val="66FFFF"/>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310" name="Object 37">
              <a:extLst>
                <a:ext uri="{FF2B5EF4-FFF2-40B4-BE49-F238E27FC236}">
                  <a16:creationId xmlns:a16="http://schemas.microsoft.com/office/drawing/2014/main" id="{D6A12871-39FC-49AC-B8B8-A5B95B6ECC69}"/>
                </a:ext>
              </a:extLst>
            </p:cNvPr>
            <p:cNvGraphicFramePr>
              <a:graphicFrameLocks noChangeAspect="1"/>
            </p:cNvGraphicFramePr>
            <p:nvPr/>
          </p:nvGraphicFramePr>
          <p:xfrm>
            <a:off x="1296" y="2016"/>
            <a:ext cx="102" cy="100"/>
          </p:xfrm>
          <a:graphic>
            <a:graphicData uri="http://schemas.openxmlformats.org/presentationml/2006/ole">
              <mc:AlternateContent xmlns:mc="http://schemas.openxmlformats.org/markup-compatibility/2006">
                <mc:Choice xmlns:v="urn:schemas-microsoft-com:vml" Requires="v">
                  <p:oleObj spid="_x0000_s7333" name="Equation" r:id="rId4" imgW="165190" imgH="215988" progId="Equation.DSMT4">
                    <p:embed/>
                  </p:oleObj>
                </mc:Choice>
                <mc:Fallback>
                  <p:oleObj name="Equation" r:id="rId4" imgW="165190" imgH="215988" progId="Equation.DSMT4">
                    <p:embed/>
                    <p:pic>
                      <p:nvPicPr>
                        <p:cNvPr id="0" name="Object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6" y="2016"/>
                          <a:ext cx="102" cy="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6423" name="Object 39">
            <a:extLst>
              <a:ext uri="{FF2B5EF4-FFF2-40B4-BE49-F238E27FC236}">
                <a16:creationId xmlns:a16="http://schemas.microsoft.com/office/drawing/2014/main" id="{11AD2547-9097-422E-AE19-DE09F3C89348}"/>
              </a:ext>
            </a:extLst>
          </p:cNvPr>
          <p:cNvGraphicFramePr>
            <a:graphicFrameLocks noChangeAspect="1"/>
          </p:cNvGraphicFramePr>
          <p:nvPr/>
        </p:nvGraphicFramePr>
        <p:xfrm>
          <a:off x="782638" y="461963"/>
          <a:ext cx="500062" cy="233362"/>
        </p:xfrm>
        <a:graphic>
          <a:graphicData uri="http://schemas.openxmlformats.org/presentationml/2006/ole">
            <mc:AlternateContent xmlns:mc="http://schemas.openxmlformats.org/markup-compatibility/2006">
              <mc:Choice xmlns:v="urn:schemas-microsoft-com:vml" Requires="v">
                <p:oleObj spid="_x0000_s7334" name="Equation" r:id="rId6" imgW="577640" imgH="215988" progId="Equation.DSMT4">
                  <p:embed/>
                </p:oleObj>
              </mc:Choice>
              <mc:Fallback>
                <p:oleObj name="Equation" r:id="rId6" imgW="577640" imgH="215988" progId="Equation.DSMT4">
                  <p:embed/>
                  <p:pic>
                    <p:nvPicPr>
                      <p:cNvPr id="0" name="Object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2638" y="461963"/>
                        <a:ext cx="500062" cy="233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24" name="Object 40">
            <a:extLst>
              <a:ext uri="{FF2B5EF4-FFF2-40B4-BE49-F238E27FC236}">
                <a16:creationId xmlns:a16="http://schemas.microsoft.com/office/drawing/2014/main" id="{381636B9-4D1F-4450-B93A-B08FE619F9AF}"/>
              </a:ext>
            </a:extLst>
          </p:cNvPr>
          <p:cNvGraphicFramePr>
            <a:graphicFrameLocks noChangeAspect="1"/>
          </p:cNvGraphicFramePr>
          <p:nvPr/>
        </p:nvGraphicFramePr>
        <p:xfrm>
          <a:off x="746125" y="706438"/>
          <a:ext cx="657225" cy="485775"/>
        </p:xfrm>
        <a:graphic>
          <a:graphicData uri="http://schemas.openxmlformats.org/presentationml/2006/ole">
            <mc:AlternateContent xmlns:mc="http://schemas.openxmlformats.org/markup-compatibility/2006">
              <mc:Choice xmlns:v="urn:schemas-microsoft-com:vml" Requires="v">
                <p:oleObj spid="_x0000_s7335" name="Equation" r:id="rId8" imgW="653923" imgH="730469" progId="Equation.DSMT4">
                  <p:embed/>
                </p:oleObj>
              </mc:Choice>
              <mc:Fallback>
                <p:oleObj name="Equation" r:id="rId8" imgW="653923" imgH="730469" progId="Equation.DSMT4">
                  <p:embed/>
                  <p:pic>
                    <p:nvPicPr>
                      <p:cNvPr id="0" name="Object 4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6125" y="706438"/>
                        <a:ext cx="65722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25" name="Object 41">
            <a:extLst>
              <a:ext uri="{FF2B5EF4-FFF2-40B4-BE49-F238E27FC236}">
                <a16:creationId xmlns:a16="http://schemas.microsoft.com/office/drawing/2014/main" id="{7B1F338C-2C20-4F6C-A89D-07C38EE05B2D}"/>
              </a:ext>
            </a:extLst>
          </p:cNvPr>
          <p:cNvGraphicFramePr>
            <a:graphicFrameLocks noChangeAspect="1"/>
          </p:cNvGraphicFramePr>
          <p:nvPr/>
        </p:nvGraphicFramePr>
        <p:xfrm>
          <a:off x="750888" y="1260475"/>
          <a:ext cx="652462" cy="474663"/>
        </p:xfrm>
        <a:graphic>
          <a:graphicData uri="http://schemas.openxmlformats.org/presentationml/2006/ole">
            <mc:AlternateContent xmlns:mc="http://schemas.openxmlformats.org/markup-compatibility/2006">
              <mc:Choice xmlns:v="urn:schemas-microsoft-com:vml" Requires="v">
                <p:oleObj spid="_x0000_s7336" name="Equation" r:id="rId10" imgW="653923" imgH="730469" progId="Equation.DSMT4">
                  <p:embed/>
                </p:oleObj>
              </mc:Choice>
              <mc:Fallback>
                <p:oleObj name="Equation" r:id="rId10" imgW="653923" imgH="730469" progId="Equation.DSMT4">
                  <p:embed/>
                  <p:pic>
                    <p:nvPicPr>
                      <p:cNvPr id="0" name="Object 4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0888" y="1260475"/>
                        <a:ext cx="652462"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26" name="Object 42">
            <a:extLst>
              <a:ext uri="{FF2B5EF4-FFF2-40B4-BE49-F238E27FC236}">
                <a16:creationId xmlns:a16="http://schemas.microsoft.com/office/drawing/2014/main" id="{B774D8E5-A125-4EC3-BF30-9C60686B3ECA}"/>
              </a:ext>
            </a:extLst>
          </p:cNvPr>
          <p:cNvGraphicFramePr>
            <a:graphicFrameLocks noChangeAspect="1"/>
          </p:cNvGraphicFramePr>
          <p:nvPr/>
        </p:nvGraphicFramePr>
        <p:xfrm>
          <a:off x="731838" y="1773238"/>
          <a:ext cx="815975" cy="541337"/>
        </p:xfrm>
        <a:graphic>
          <a:graphicData uri="http://schemas.openxmlformats.org/presentationml/2006/ole">
            <mc:AlternateContent xmlns:mc="http://schemas.openxmlformats.org/markup-compatibility/2006">
              <mc:Choice xmlns:v="urn:schemas-microsoft-com:vml" Requires="v">
                <p:oleObj spid="_x0000_s7337" name="Equation" r:id="rId12" imgW="863830" imgH="730469" progId="Equation.DSMT4">
                  <p:embed/>
                </p:oleObj>
              </mc:Choice>
              <mc:Fallback>
                <p:oleObj name="Equation" r:id="rId12" imgW="863830" imgH="730469" progId="Equation.DSMT4">
                  <p:embed/>
                  <p:pic>
                    <p:nvPicPr>
                      <p:cNvPr id="0" name="Object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1838" y="1773238"/>
                        <a:ext cx="815975" cy="541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27" name="Object 43">
            <a:extLst>
              <a:ext uri="{FF2B5EF4-FFF2-40B4-BE49-F238E27FC236}">
                <a16:creationId xmlns:a16="http://schemas.microsoft.com/office/drawing/2014/main" id="{6B1B7C3C-4C52-47EC-8ABD-097B14143502}"/>
              </a:ext>
            </a:extLst>
          </p:cNvPr>
          <p:cNvGraphicFramePr>
            <a:graphicFrameLocks noChangeAspect="1"/>
          </p:cNvGraphicFramePr>
          <p:nvPr/>
        </p:nvGraphicFramePr>
        <p:xfrm>
          <a:off x="714375" y="2362200"/>
          <a:ext cx="762000" cy="247650"/>
        </p:xfrm>
        <a:graphic>
          <a:graphicData uri="http://schemas.openxmlformats.org/presentationml/2006/ole">
            <mc:AlternateContent xmlns:mc="http://schemas.openxmlformats.org/markup-compatibility/2006">
              <mc:Choice xmlns:v="urn:schemas-microsoft-com:vml" Requires="v">
                <p:oleObj spid="_x0000_s7338" name="Equation" r:id="rId14" imgW="622358" imgH="209681" progId="Equation.DSMT4">
                  <p:embed/>
                </p:oleObj>
              </mc:Choice>
              <mc:Fallback>
                <p:oleObj name="Equation" r:id="rId14" imgW="622358" imgH="209681" progId="Equation.DSMT4">
                  <p:embed/>
                  <p:pic>
                    <p:nvPicPr>
                      <p:cNvPr id="0" name="Object 4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4375" y="2362200"/>
                        <a:ext cx="762000"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28" name="Object 44">
            <a:extLst>
              <a:ext uri="{FF2B5EF4-FFF2-40B4-BE49-F238E27FC236}">
                <a16:creationId xmlns:a16="http://schemas.microsoft.com/office/drawing/2014/main" id="{55CE3265-3110-44C4-AC59-E6E11694EE4D}"/>
              </a:ext>
            </a:extLst>
          </p:cNvPr>
          <p:cNvGraphicFramePr>
            <a:graphicFrameLocks noChangeAspect="1"/>
          </p:cNvGraphicFramePr>
          <p:nvPr/>
        </p:nvGraphicFramePr>
        <p:xfrm>
          <a:off x="712788" y="2667000"/>
          <a:ext cx="838200" cy="557213"/>
        </p:xfrm>
        <a:graphic>
          <a:graphicData uri="http://schemas.openxmlformats.org/presentationml/2006/ole">
            <mc:AlternateContent xmlns:mc="http://schemas.openxmlformats.org/markup-compatibility/2006">
              <mc:Choice xmlns:v="urn:schemas-microsoft-com:vml" Requires="v">
                <p:oleObj spid="_x0000_s7339" name="Equation" r:id="rId16" imgW="863830" imgH="730469" progId="Equation.DSMT4">
                  <p:embed/>
                </p:oleObj>
              </mc:Choice>
              <mc:Fallback>
                <p:oleObj name="Equation" r:id="rId16" imgW="863830" imgH="730469" progId="Equation.DSMT4">
                  <p:embed/>
                  <p:pic>
                    <p:nvPicPr>
                      <p:cNvPr id="0" name="Object 4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2788" y="2667000"/>
                        <a:ext cx="838200"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29" name="Text Box 45">
            <a:extLst>
              <a:ext uri="{FF2B5EF4-FFF2-40B4-BE49-F238E27FC236}">
                <a16:creationId xmlns:a16="http://schemas.microsoft.com/office/drawing/2014/main" id="{4BCB065F-9370-4575-8D90-C68D36A733F1}"/>
              </a:ext>
            </a:extLst>
          </p:cNvPr>
          <p:cNvSpPr txBox="1">
            <a:spLocks noChangeArrowheads="1"/>
          </p:cNvSpPr>
          <p:nvPr/>
        </p:nvSpPr>
        <p:spPr bwMode="auto">
          <a:xfrm>
            <a:off x="1009650" y="273050"/>
            <a:ext cx="419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hlink"/>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1600">
                <a:solidFill>
                  <a:srgbClr val="FFFF99"/>
                </a:solidFill>
                <a:latin typeface="Times New Roman" panose="02020603050405020304" pitchFamily="18" charset="0"/>
              </a:rPr>
              <a:t>1  2  3 4  5 6 7  8 9</a:t>
            </a:r>
            <a:r>
              <a:rPr kumimoji="1" lang="en-US" altLang="zh-CN" sz="1400">
                <a:solidFill>
                  <a:srgbClr val="FFFF99"/>
                </a:solidFill>
                <a:latin typeface="Times New Roman" panose="02020603050405020304" pitchFamily="18" charset="0"/>
              </a:rPr>
              <a:t>101112131415161718</a:t>
            </a:r>
          </a:p>
        </p:txBody>
      </p:sp>
      <p:grpSp>
        <p:nvGrpSpPr>
          <p:cNvPr id="16430" name="Group 46">
            <a:extLst>
              <a:ext uri="{FF2B5EF4-FFF2-40B4-BE49-F238E27FC236}">
                <a16:creationId xmlns:a16="http://schemas.microsoft.com/office/drawing/2014/main" id="{3057C0C4-7E77-4311-B79A-E8B914BCDA97}"/>
              </a:ext>
            </a:extLst>
          </p:cNvPr>
          <p:cNvGrpSpPr>
            <a:grpSpLocks/>
          </p:cNvGrpSpPr>
          <p:nvPr/>
        </p:nvGrpSpPr>
        <p:grpSpPr bwMode="auto">
          <a:xfrm>
            <a:off x="1565275" y="676275"/>
            <a:ext cx="3070225" cy="85725"/>
            <a:chOff x="768" y="398"/>
            <a:chExt cx="1934" cy="54"/>
          </a:xfrm>
        </p:grpSpPr>
        <p:sp>
          <p:nvSpPr>
            <p:cNvPr id="7288" name="Line 47">
              <a:extLst>
                <a:ext uri="{FF2B5EF4-FFF2-40B4-BE49-F238E27FC236}">
                  <a16:creationId xmlns:a16="http://schemas.microsoft.com/office/drawing/2014/main" id="{70D19C8A-8B95-46F8-84D0-22138EC0EA6A}"/>
                </a:ext>
              </a:extLst>
            </p:cNvPr>
            <p:cNvSpPr>
              <a:spLocks noChangeShapeType="1"/>
            </p:cNvSpPr>
            <p:nvPr/>
          </p:nvSpPr>
          <p:spPr bwMode="auto">
            <a:xfrm>
              <a:off x="783" y="430"/>
              <a:ext cx="1905" cy="0"/>
            </a:xfrm>
            <a:prstGeom prst="line">
              <a:avLst/>
            </a:prstGeom>
            <a:noFill/>
            <a:ln w="38100">
              <a:solidFill>
                <a:schemeClr val="bg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9" name="Oval 48">
              <a:extLst>
                <a:ext uri="{FF2B5EF4-FFF2-40B4-BE49-F238E27FC236}">
                  <a16:creationId xmlns:a16="http://schemas.microsoft.com/office/drawing/2014/main" id="{B3795BCC-1079-4A7F-8AD0-481E9C3D4FD9}"/>
                </a:ext>
              </a:extLst>
            </p:cNvPr>
            <p:cNvSpPr>
              <a:spLocks noChangeArrowheads="1"/>
            </p:cNvSpPr>
            <p:nvPr/>
          </p:nvSpPr>
          <p:spPr bwMode="auto">
            <a:xfrm>
              <a:off x="768" y="404"/>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90" name="Oval 49">
              <a:extLst>
                <a:ext uri="{FF2B5EF4-FFF2-40B4-BE49-F238E27FC236}">
                  <a16:creationId xmlns:a16="http://schemas.microsoft.com/office/drawing/2014/main" id="{8A3AEAB0-3FE4-4C3E-A931-6E2AEEFA9161}"/>
                </a:ext>
              </a:extLst>
            </p:cNvPr>
            <p:cNvSpPr>
              <a:spLocks noChangeArrowheads="1"/>
            </p:cNvSpPr>
            <p:nvPr/>
          </p:nvSpPr>
          <p:spPr bwMode="auto">
            <a:xfrm>
              <a:off x="864" y="404"/>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91" name="Oval 50">
              <a:extLst>
                <a:ext uri="{FF2B5EF4-FFF2-40B4-BE49-F238E27FC236}">
                  <a16:creationId xmlns:a16="http://schemas.microsoft.com/office/drawing/2014/main" id="{DD879200-6E27-4354-92CA-9A326645606F}"/>
                </a:ext>
              </a:extLst>
            </p:cNvPr>
            <p:cNvSpPr>
              <a:spLocks noChangeArrowheads="1"/>
            </p:cNvSpPr>
            <p:nvPr/>
          </p:nvSpPr>
          <p:spPr bwMode="auto">
            <a:xfrm>
              <a:off x="974" y="404"/>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92" name="Oval 51">
              <a:extLst>
                <a:ext uri="{FF2B5EF4-FFF2-40B4-BE49-F238E27FC236}">
                  <a16:creationId xmlns:a16="http://schemas.microsoft.com/office/drawing/2014/main" id="{4E558ADF-6DEC-4B94-963F-521B527AD559}"/>
                </a:ext>
              </a:extLst>
            </p:cNvPr>
            <p:cNvSpPr>
              <a:spLocks noChangeArrowheads="1"/>
            </p:cNvSpPr>
            <p:nvPr/>
          </p:nvSpPr>
          <p:spPr bwMode="auto">
            <a:xfrm>
              <a:off x="1090" y="404"/>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93" name="Oval 52">
              <a:extLst>
                <a:ext uri="{FF2B5EF4-FFF2-40B4-BE49-F238E27FC236}">
                  <a16:creationId xmlns:a16="http://schemas.microsoft.com/office/drawing/2014/main" id="{0FFFA6BD-0B52-4070-B460-664717B8D400}"/>
                </a:ext>
              </a:extLst>
            </p:cNvPr>
            <p:cNvSpPr>
              <a:spLocks noChangeArrowheads="1"/>
            </p:cNvSpPr>
            <p:nvPr/>
          </p:nvSpPr>
          <p:spPr bwMode="auto">
            <a:xfrm>
              <a:off x="1194" y="404"/>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94" name="Oval 53">
              <a:extLst>
                <a:ext uri="{FF2B5EF4-FFF2-40B4-BE49-F238E27FC236}">
                  <a16:creationId xmlns:a16="http://schemas.microsoft.com/office/drawing/2014/main" id="{A97145C7-25DB-4D21-AF57-F36AE3D44012}"/>
                </a:ext>
              </a:extLst>
            </p:cNvPr>
            <p:cNvSpPr>
              <a:spLocks noChangeArrowheads="1"/>
            </p:cNvSpPr>
            <p:nvPr/>
          </p:nvSpPr>
          <p:spPr bwMode="auto">
            <a:xfrm>
              <a:off x="1296" y="404"/>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95" name="Oval 54">
              <a:extLst>
                <a:ext uri="{FF2B5EF4-FFF2-40B4-BE49-F238E27FC236}">
                  <a16:creationId xmlns:a16="http://schemas.microsoft.com/office/drawing/2014/main" id="{150730F5-0C66-4516-8EB7-124A0B788950}"/>
                </a:ext>
              </a:extLst>
            </p:cNvPr>
            <p:cNvSpPr>
              <a:spLocks noChangeArrowheads="1"/>
            </p:cNvSpPr>
            <p:nvPr/>
          </p:nvSpPr>
          <p:spPr bwMode="auto">
            <a:xfrm>
              <a:off x="1406" y="398"/>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96" name="Oval 55">
              <a:extLst>
                <a:ext uri="{FF2B5EF4-FFF2-40B4-BE49-F238E27FC236}">
                  <a16:creationId xmlns:a16="http://schemas.microsoft.com/office/drawing/2014/main" id="{DA64C570-1CCD-4C1F-A781-DB7894B7C3EF}"/>
                </a:ext>
              </a:extLst>
            </p:cNvPr>
            <p:cNvSpPr>
              <a:spLocks noChangeArrowheads="1"/>
            </p:cNvSpPr>
            <p:nvPr/>
          </p:nvSpPr>
          <p:spPr bwMode="auto">
            <a:xfrm>
              <a:off x="1522" y="404"/>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97" name="Oval 56">
              <a:extLst>
                <a:ext uri="{FF2B5EF4-FFF2-40B4-BE49-F238E27FC236}">
                  <a16:creationId xmlns:a16="http://schemas.microsoft.com/office/drawing/2014/main" id="{3DBDB459-EB60-4FA8-9B0F-FC877CF0F0C4}"/>
                </a:ext>
              </a:extLst>
            </p:cNvPr>
            <p:cNvSpPr>
              <a:spLocks noChangeArrowheads="1"/>
            </p:cNvSpPr>
            <p:nvPr/>
          </p:nvSpPr>
          <p:spPr bwMode="auto">
            <a:xfrm>
              <a:off x="1632" y="404"/>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98" name="Oval 57">
              <a:extLst>
                <a:ext uri="{FF2B5EF4-FFF2-40B4-BE49-F238E27FC236}">
                  <a16:creationId xmlns:a16="http://schemas.microsoft.com/office/drawing/2014/main" id="{548A00F9-4775-4105-9EE7-D3A045F73D99}"/>
                </a:ext>
              </a:extLst>
            </p:cNvPr>
            <p:cNvSpPr>
              <a:spLocks noChangeArrowheads="1"/>
            </p:cNvSpPr>
            <p:nvPr/>
          </p:nvSpPr>
          <p:spPr bwMode="auto">
            <a:xfrm>
              <a:off x="1756" y="404"/>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99" name="Oval 58">
              <a:extLst>
                <a:ext uri="{FF2B5EF4-FFF2-40B4-BE49-F238E27FC236}">
                  <a16:creationId xmlns:a16="http://schemas.microsoft.com/office/drawing/2014/main" id="{4F5CD698-89AA-4509-8932-987EC771E4CA}"/>
                </a:ext>
              </a:extLst>
            </p:cNvPr>
            <p:cNvSpPr>
              <a:spLocks noChangeArrowheads="1"/>
            </p:cNvSpPr>
            <p:nvPr/>
          </p:nvSpPr>
          <p:spPr bwMode="auto">
            <a:xfrm>
              <a:off x="1872" y="404"/>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00" name="Oval 59">
              <a:extLst>
                <a:ext uri="{FF2B5EF4-FFF2-40B4-BE49-F238E27FC236}">
                  <a16:creationId xmlns:a16="http://schemas.microsoft.com/office/drawing/2014/main" id="{98E67392-E2A5-4936-B0CA-B1839CC4792E}"/>
                </a:ext>
              </a:extLst>
            </p:cNvPr>
            <p:cNvSpPr>
              <a:spLocks noChangeArrowheads="1"/>
            </p:cNvSpPr>
            <p:nvPr/>
          </p:nvSpPr>
          <p:spPr bwMode="auto">
            <a:xfrm>
              <a:off x="1976" y="404"/>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01" name="Oval 60">
              <a:extLst>
                <a:ext uri="{FF2B5EF4-FFF2-40B4-BE49-F238E27FC236}">
                  <a16:creationId xmlns:a16="http://schemas.microsoft.com/office/drawing/2014/main" id="{B45A5293-3B86-4953-B5FA-99D25D118FBF}"/>
                </a:ext>
              </a:extLst>
            </p:cNvPr>
            <p:cNvSpPr>
              <a:spLocks noChangeArrowheads="1"/>
            </p:cNvSpPr>
            <p:nvPr/>
          </p:nvSpPr>
          <p:spPr bwMode="auto">
            <a:xfrm>
              <a:off x="2092" y="404"/>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02" name="Oval 61">
              <a:extLst>
                <a:ext uri="{FF2B5EF4-FFF2-40B4-BE49-F238E27FC236}">
                  <a16:creationId xmlns:a16="http://schemas.microsoft.com/office/drawing/2014/main" id="{A68CB00E-C5BA-4158-A7A2-D347DC66CA55}"/>
                </a:ext>
              </a:extLst>
            </p:cNvPr>
            <p:cNvSpPr>
              <a:spLocks noChangeArrowheads="1"/>
            </p:cNvSpPr>
            <p:nvPr/>
          </p:nvSpPr>
          <p:spPr bwMode="auto">
            <a:xfrm>
              <a:off x="2202" y="398"/>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03" name="Oval 62">
              <a:extLst>
                <a:ext uri="{FF2B5EF4-FFF2-40B4-BE49-F238E27FC236}">
                  <a16:creationId xmlns:a16="http://schemas.microsoft.com/office/drawing/2014/main" id="{7D9637EF-4DB9-4505-A3A8-F30A42FA31A8}"/>
                </a:ext>
              </a:extLst>
            </p:cNvPr>
            <p:cNvSpPr>
              <a:spLocks noChangeArrowheads="1"/>
            </p:cNvSpPr>
            <p:nvPr/>
          </p:nvSpPr>
          <p:spPr bwMode="auto">
            <a:xfrm>
              <a:off x="2332" y="404"/>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04" name="Oval 63">
              <a:extLst>
                <a:ext uri="{FF2B5EF4-FFF2-40B4-BE49-F238E27FC236}">
                  <a16:creationId xmlns:a16="http://schemas.microsoft.com/office/drawing/2014/main" id="{16EF1A93-1F59-45DD-B428-DD84559C5DBB}"/>
                </a:ext>
              </a:extLst>
            </p:cNvPr>
            <p:cNvSpPr>
              <a:spLocks noChangeArrowheads="1"/>
            </p:cNvSpPr>
            <p:nvPr/>
          </p:nvSpPr>
          <p:spPr bwMode="auto">
            <a:xfrm>
              <a:off x="2428" y="404"/>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05" name="Oval 64">
              <a:extLst>
                <a:ext uri="{FF2B5EF4-FFF2-40B4-BE49-F238E27FC236}">
                  <a16:creationId xmlns:a16="http://schemas.microsoft.com/office/drawing/2014/main" id="{EB0732BD-F3A1-4485-88A0-5A5386CC1081}"/>
                </a:ext>
              </a:extLst>
            </p:cNvPr>
            <p:cNvSpPr>
              <a:spLocks noChangeArrowheads="1"/>
            </p:cNvSpPr>
            <p:nvPr/>
          </p:nvSpPr>
          <p:spPr bwMode="auto">
            <a:xfrm>
              <a:off x="2538" y="404"/>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06" name="Oval 65">
              <a:extLst>
                <a:ext uri="{FF2B5EF4-FFF2-40B4-BE49-F238E27FC236}">
                  <a16:creationId xmlns:a16="http://schemas.microsoft.com/office/drawing/2014/main" id="{2FE0DA7B-A214-4814-8468-299B896B8531}"/>
                </a:ext>
              </a:extLst>
            </p:cNvPr>
            <p:cNvSpPr>
              <a:spLocks noChangeArrowheads="1"/>
            </p:cNvSpPr>
            <p:nvPr/>
          </p:nvSpPr>
          <p:spPr bwMode="auto">
            <a:xfrm>
              <a:off x="2654" y="404"/>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6450" name="Group 66">
            <a:extLst>
              <a:ext uri="{FF2B5EF4-FFF2-40B4-BE49-F238E27FC236}">
                <a16:creationId xmlns:a16="http://schemas.microsoft.com/office/drawing/2014/main" id="{17385D9E-1809-4EB9-992E-7EC03F47169B}"/>
              </a:ext>
            </a:extLst>
          </p:cNvPr>
          <p:cNvGrpSpPr>
            <a:grpSpLocks/>
          </p:cNvGrpSpPr>
          <p:nvPr/>
        </p:nvGrpSpPr>
        <p:grpSpPr bwMode="auto">
          <a:xfrm>
            <a:off x="1101725" y="685800"/>
            <a:ext cx="3546475" cy="609600"/>
            <a:chOff x="2448" y="498"/>
            <a:chExt cx="2234" cy="384"/>
          </a:xfrm>
        </p:grpSpPr>
        <p:sp>
          <p:nvSpPr>
            <p:cNvPr id="7272" name="Line 67">
              <a:extLst>
                <a:ext uri="{FF2B5EF4-FFF2-40B4-BE49-F238E27FC236}">
                  <a16:creationId xmlns:a16="http://schemas.microsoft.com/office/drawing/2014/main" id="{7282738A-6065-4337-98FA-C3ABDB5C2E08}"/>
                </a:ext>
              </a:extLst>
            </p:cNvPr>
            <p:cNvSpPr>
              <a:spLocks noChangeShapeType="1"/>
            </p:cNvSpPr>
            <p:nvPr/>
          </p:nvSpPr>
          <p:spPr bwMode="auto">
            <a:xfrm>
              <a:off x="3072" y="782"/>
              <a:ext cx="1584" cy="0"/>
            </a:xfrm>
            <a:prstGeom prst="line">
              <a:avLst/>
            </a:prstGeom>
            <a:noFill/>
            <a:ln w="38100">
              <a:solidFill>
                <a:schemeClr val="bg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 name="Oval 68">
              <a:extLst>
                <a:ext uri="{FF2B5EF4-FFF2-40B4-BE49-F238E27FC236}">
                  <a16:creationId xmlns:a16="http://schemas.microsoft.com/office/drawing/2014/main" id="{EBC4719D-8E9E-4733-B8DD-3D4662B2BE36}"/>
                </a:ext>
              </a:extLst>
            </p:cNvPr>
            <p:cNvSpPr>
              <a:spLocks noChangeArrowheads="1"/>
            </p:cNvSpPr>
            <p:nvPr/>
          </p:nvSpPr>
          <p:spPr bwMode="auto">
            <a:xfrm>
              <a:off x="3174" y="761"/>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4" name="Oval 69">
              <a:extLst>
                <a:ext uri="{FF2B5EF4-FFF2-40B4-BE49-F238E27FC236}">
                  <a16:creationId xmlns:a16="http://schemas.microsoft.com/office/drawing/2014/main" id="{3F4ACA8B-1A69-4E7D-9D65-8CEE1F72AEFC}"/>
                </a:ext>
              </a:extLst>
            </p:cNvPr>
            <p:cNvSpPr>
              <a:spLocks noChangeArrowheads="1"/>
            </p:cNvSpPr>
            <p:nvPr/>
          </p:nvSpPr>
          <p:spPr bwMode="auto">
            <a:xfrm>
              <a:off x="3276" y="761"/>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5" name="Oval 70">
              <a:extLst>
                <a:ext uri="{FF2B5EF4-FFF2-40B4-BE49-F238E27FC236}">
                  <a16:creationId xmlns:a16="http://schemas.microsoft.com/office/drawing/2014/main" id="{5F823E7F-20BB-4091-9322-AE85A64F502F}"/>
                </a:ext>
              </a:extLst>
            </p:cNvPr>
            <p:cNvSpPr>
              <a:spLocks noChangeArrowheads="1"/>
            </p:cNvSpPr>
            <p:nvPr/>
          </p:nvSpPr>
          <p:spPr bwMode="auto">
            <a:xfrm>
              <a:off x="3386" y="769"/>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6" name="Oval 71">
              <a:extLst>
                <a:ext uri="{FF2B5EF4-FFF2-40B4-BE49-F238E27FC236}">
                  <a16:creationId xmlns:a16="http://schemas.microsoft.com/office/drawing/2014/main" id="{22D8728E-D332-49E5-9F6F-396A30011D1F}"/>
                </a:ext>
              </a:extLst>
            </p:cNvPr>
            <p:cNvSpPr>
              <a:spLocks noChangeArrowheads="1"/>
            </p:cNvSpPr>
            <p:nvPr/>
          </p:nvSpPr>
          <p:spPr bwMode="auto">
            <a:xfrm>
              <a:off x="3502" y="761"/>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7" name="Oval 72">
              <a:extLst>
                <a:ext uri="{FF2B5EF4-FFF2-40B4-BE49-F238E27FC236}">
                  <a16:creationId xmlns:a16="http://schemas.microsoft.com/office/drawing/2014/main" id="{765B0D2B-153E-4F9D-A9D0-A610B182260B}"/>
                </a:ext>
              </a:extLst>
            </p:cNvPr>
            <p:cNvSpPr>
              <a:spLocks noChangeArrowheads="1"/>
            </p:cNvSpPr>
            <p:nvPr/>
          </p:nvSpPr>
          <p:spPr bwMode="auto">
            <a:xfrm>
              <a:off x="3612" y="761"/>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8" name="Oval 73">
              <a:extLst>
                <a:ext uri="{FF2B5EF4-FFF2-40B4-BE49-F238E27FC236}">
                  <a16:creationId xmlns:a16="http://schemas.microsoft.com/office/drawing/2014/main" id="{5D18063C-7B50-4F3A-BE21-EE4907E792E5}"/>
                </a:ext>
              </a:extLst>
            </p:cNvPr>
            <p:cNvSpPr>
              <a:spLocks noChangeArrowheads="1"/>
            </p:cNvSpPr>
            <p:nvPr/>
          </p:nvSpPr>
          <p:spPr bwMode="auto">
            <a:xfrm>
              <a:off x="3736" y="761"/>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9" name="Oval 74">
              <a:extLst>
                <a:ext uri="{FF2B5EF4-FFF2-40B4-BE49-F238E27FC236}">
                  <a16:creationId xmlns:a16="http://schemas.microsoft.com/office/drawing/2014/main" id="{AA7D3A78-81E4-4041-BDBF-25F258CC52E0}"/>
                </a:ext>
              </a:extLst>
            </p:cNvPr>
            <p:cNvSpPr>
              <a:spLocks noChangeArrowheads="1"/>
            </p:cNvSpPr>
            <p:nvPr/>
          </p:nvSpPr>
          <p:spPr bwMode="auto">
            <a:xfrm>
              <a:off x="3852" y="761"/>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80" name="Oval 75">
              <a:extLst>
                <a:ext uri="{FF2B5EF4-FFF2-40B4-BE49-F238E27FC236}">
                  <a16:creationId xmlns:a16="http://schemas.microsoft.com/office/drawing/2014/main" id="{1D8CCCCB-49CE-484D-9B73-925C4F620A4B}"/>
                </a:ext>
              </a:extLst>
            </p:cNvPr>
            <p:cNvSpPr>
              <a:spLocks noChangeArrowheads="1"/>
            </p:cNvSpPr>
            <p:nvPr/>
          </p:nvSpPr>
          <p:spPr bwMode="auto">
            <a:xfrm>
              <a:off x="3956" y="761"/>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81" name="Oval 76">
              <a:extLst>
                <a:ext uri="{FF2B5EF4-FFF2-40B4-BE49-F238E27FC236}">
                  <a16:creationId xmlns:a16="http://schemas.microsoft.com/office/drawing/2014/main" id="{EB95C755-8045-4738-8AFE-EF9E6549CB3C}"/>
                </a:ext>
              </a:extLst>
            </p:cNvPr>
            <p:cNvSpPr>
              <a:spLocks noChangeArrowheads="1"/>
            </p:cNvSpPr>
            <p:nvPr/>
          </p:nvSpPr>
          <p:spPr bwMode="auto">
            <a:xfrm>
              <a:off x="4072" y="761"/>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82" name="Oval 77">
              <a:extLst>
                <a:ext uri="{FF2B5EF4-FFF2-40B4-BE49-F238E27FC236}">
                  <a16:creationId xmlns:a16="http://schemas.microsoft.com/office/drawing/2014/main" id="{83A6FA78-1967-4853-A232-5F1F540A71E9}"/>
                </a:ext>
              </a:extLst>
            </p:cNvPr>
            <p:cNvSpPr>
              <a:spLocks noChangeArrowheads="1"/>
            </p:cNvSpPr>
            <p:nvPr/>
          </p:nvSpPr>
          <p:spPr bwMode="auto">
            <a:xfrm>
              <a:off x="4182" y="769"/>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83" name="Oval 78">
              <a:extLst>
                <a:ext uri="{FF2B5EF4-FFF2-40B4-BE49-F238E27FC236}">
                  <a16:creationId xmlns:a16="http://schemas.microsoft.com/office/drawing/2014/main" id="{B8293915-5170-4416-92A9-B1C597A57674}"/>
                </a:ext>
              </a:extLst>
            </p:cNvPr>
            <p:cNvSpPr>
              <a:spLocks noChangeArrowheads="1"/>
            </p:cNvSpPr>
            <p:nvPr/>
          </p:nvSpPr>
          <p:spPr bwMode="auto">
            <a:xfrm>
              <a:off x="4312" y="761"/>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84" name="Oval 79">
              <a:extLst>
                <a:ext uri="{FF2B5EF4-FFF2-40B4-BE49-F238E27FC236}">
                  <a16:creationId xmlns:a16="http://schemas.microsoft.com/office/drawing/2014/main" id="{AF634408-506A-40AD-B203-61215A6D40C6}"/>
                </a:ext>
              </a:extLst>
            </p:cNvPr>
            <p:cNvSpPr>
              <a:spLocks noChangeArrowheads="1"/>
            </p:cNvSpPr>
            <p:nvPr/>
          </p:nvSpPr>
          <p:spPr bwMode="auto">
            <a:xfrm>
              <a:off x="4408" y="761"/>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85" name="Oval 80">
              <a:extLst>
                <a:ext uri="{FF2B5EF4-FFF2-40B4-BE49-F238E27FC236}">
                  <a16:creationId xmlns:a16="http://schemas.microsoft.com/office/drawing/2014/main" id="{83382DBE-F118-4693-BAF8-7820F900C222}"/>
                </a:ext>
              </a:extLst>
            </p:cNvPr>
            <p:cNvSpPr>
              <a:spLocks noChangeArrowheads="1"/>
            </p:cNvSpPr>
            <p:nvPr/>
          </p:nvSpPr>
          <p:spPr bwMode="auto">
            <a:xfrm>
              <a:off x="4518" y="761"/>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86" name="Oval 81">
              <a:extLst>
                <a:ext uri="{FF2B5EF4-FFF2-40B4-BE49-F238E27FC236}">
                  <a16:creationId xmlns:a16="http://schemas.microsoft.com/office/drawing/2014/main" id="{08D877F2-9A88-436A-9321-7A2B5B21A5BA}"/>
                </a:ext>
              </a:extLst>
            </p:cNvPr>
            <p:cNvSpPr>
              <a:spLocks noChangeArrowheads="1"/>
            </p:cNvSpPr>
            <p:nvPr/>
          </p:nvSpPr>
          <p:spPr bwMode="auto">
            <a:xfrm>
              <a:off x="4634" y="761"/>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7287" name="Picture 82" descr="横波32">
              <a:extLst>
                <a:ext uri="{FF2B5EF4-FFF2-40B4-BE49-F238E27FC236}">
                  <a16:creationId xmlns:a16="http://schemas.microsoft.com/office/drawing/2014/main" id="{42D4860F-AC5B-4292-83CD-C895FA9AADA0}"/>
                </a:ext>
              </a:extLst>
            </p:cNvPr>
            <p:cNvPicPr>
              <a:picLocks noChangeAspect="1" noChangeArrowheads="1"/>
            </p:cNvPicPr>
            <p:nvPr/>
          </p:nvPicPr>
          <p:blipFill>
            <a:blip r:embed="rId18">
              <a:clrChange>
                <a:clrFrom>
                  <a:srgbClr val="336598"/>
                </a:clrFrom>
                <a:clrTo>
                  <a:srgbClr val="336598">
                    <a:alpha val="0"/>
                  </a:srgbClr>
                </a:clrTo>
              </a:clrChange>
              <a:extLst>
                <a:ext uri="{28A0092B-C50C-407E-A947-70E740481C1C}">
                  <a14:useLocalDpi xmlns:a14="http://schemas.microsoft.com/office/drawing/2010/main" val="0"/>
                </a:ext>
              </a:extLst>
            </a:blip>
            <a:srcRect l="6383" t="8109" r="36169" b="18919"/>
            <a:stretch>
              <a:fillRect/>
            </a:stretch>
          </p:blipFill>
          <p:spPr bwMode="auto">
            <a:xfrm>
              <a:off x="2448" y="498"/>
              <a:ext cx="76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467" name="Group 83">
            <a:extLst>
              <a:ext uri="{FF2B5EF4-FFF2-40B4-BE49-F238E27FC236}">
                <a16:creationId xmlns:a16="http://schemas.microsoft.com/office/drawing/2014/main" id="{F18F24FA-FF1A-41C4-9A7A-F1294B14ED2B}"/>
              </a:ext>
            </a:extLst>
          </p:cNvPr>
          <p:cNvGrpSpPr>
            <a:grpSpLocks/>
          </p:cNvGrpSpPr>
          <p:nvPr/>
        </p:nvGrpSpPr>
        <p:grpSpPr bwMode="auto">
          <a:xfrm>
            <a:off x="1163638" y="990600"/>
            <a:ext cx="3457575" cy="868363"/>
            <a:chOff x="3806" y="782"/>
            <a:chExt cx="2178" cy="547"/>
          </a:xfrm>
        </p:grpSpPr>
        <p:sp>
          <p:nvSpPr>
            <p:cNvPr id="7259" name="Line 84">
              <a:extLst>
                <a:ext uri="{FF2B5EF4-FFF2-40B4-BE49-F238E27FC236}">
                  <a16:creationId xmlns:a16="http://schemas.microsoft.com/office/drawing/2014/main" id="{5654A016-9AB7-41DB-96E5-F5A3401B7A4A}"/>
                </a:ext>
              </a:extLst>
            </p:cNvPr>
            <p:cNvSpPr>
              <a:spLocks noChangeShapeType="1"/>
            </p:cNvSpPr>
            <p:nvPr/>
          </p:nvSpPr>
          <p:spPr bwMode="auto">
            <a:xfrm>
              <a:off x="4743" y="1141"/>
              <a:ext cx="1209" cy="0"/>
            </a:xfrm>
            <a:prstGeom prst="line">
              <a:avLst/>
            </a:prstGeom>
            <a:noFill/>
            <a:ln w="38100">
              <a:solidFill>
                <a:schemeClr val="bg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60" name="Oval 85">
              <a:extLst>
                <a:ext uri="{FF2B5EF4-FFF2-40B4-BE49-F238E27FC236}">
                  <a16:creationId xmlns:a16="http://schemas.microsoft.com/office/drawing/2014/main" id="{14C2C249-AC74-4177-9F84-E85A1CC148F8}"/>
                </a:ext>
              </a:extLst>
            </p:cNvPr>
            <p:cNvSpPr>
              <a:spLocks noChangeArrowheads="1"/>
            </p:cNvSpPr>
            <p:nvPr/>
          </p:nvSpPr>
          <p:spPr bwMode="auto">
            <a:xfrm>
              <a:off x="4804" y="1112"/>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61" name="Oval 86">
              <a:extLst>
                <a:ext uri="{FF2B5EF4-FFF2-40B4-BE49-F238E27FC236}">
                  <a16:creationId xmlns:a16="http://schemas.microsoft.com/office/drawing/2014/main" id="{A9343470-D515-4BFE-955F-4ED8B2EC7707}"/>
                </a:ext>
              </a:extLst>
            </p:cNvPr>
            <p:cNvSpPr>
              <a:spLocks noChangeArrowheads="1"/>
            </p:cNvSpPr>
            <p:nvPr/>
          </p:nvSpPr>
          <p:spPr bwMode="auto">
            <a:xfrm>
              <a:off x="4914" y="1112"/>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62" name="Oval 87">
              <a:extLst>
                <a:ext uri="{FF2B5EF4-FFF2-40B4-BE49-F238E27FC236}">
                  <a16:creationId xmlns:a16="http://schemas.microsoft.com/office/drawing/2014/main" id="{0BCAC943-A9E4-4AA9-A3C0-7534D75472F2}"/>
                </a:ext>
              </a:extLst>
            </p:cNvPr>
            <p:cNvSpPr>
              <a:spLocks noChangeArrowheads="1"/>
            </p:cNvSpPr>
            <p:nvPr/>
          </p:nvSpPr>
          <p:spPr bwMode="auto">
            <a:xfrm>
              <a:off x="5038" y="1112"/>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63" name="Oval 88">
              <a:extLst>
                <a:ext uri="{FF2B5EF4-FFF2-40B4-BE49-F238E27FC236}">
                  <a16:creationId xmlns:a16="http://schemas.microsoft.com/office/drawing/2014/main" id="{2B12D6A6-A247-45A9-9B6A-31D5157EDC9C}"/>
                </a:ext>
              </a:extLst>
            </p:cNvPr>
            <p:cNvSpPr>
              <a:spLocks noChangeArrowheads="1"/>
            </p:cNvSpPr>
            <p:nvPr/>
          </p:nvSpPr>
          <p:spPr bwMode="auto">
            <a:xfrm>
              <a:off x="5154" y="1112"/>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64" name="Oval 89">
              <a:extLst>
                <a:ext uri="{FF2B5EF4-FFF2-40B4-BE49-F238E27FC236}">
                  <a16:creationId xmlns:a16="http://schemas.microsoft.com/office/drawing/2014/main" id="{8C3F26E4-DABD-4ADE-8B0A-BEA23CF7736F}"/>
                </a:ext>
              </a:extLst>
            </p:cNvPr>
            <p:cNvSpPr>
              <a:spLocks noChangeArrowheads="1"/>
            </p:cNvSpPr>
            <p:nvPr/>
          </p:nvSpPr>
          <p:spPr bwMode="auto">
            <a:xfrm>
              <a:off x="5258" y="1112"/>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65" name="Oval 90">
              <a:extLst>
                <a:ext uri="{FF2B5EF4-FFF2-40B4-BE49-F238E27FC236}">
                  <a16:creationId xmlns:a16="http://schemas.microsoft.com/office/drawing/2014/main" id="{7A1D2B04-4267-40F6-B985-6B76EF13E456}"/>
                </a:ext>
              </a:extLst>
            </p:cNvPr>
            <p:cNvSpPr>
              <a:spLocks noChangeArrowheads="1"/>
            </p:cNvSpPr>
            <p:nvPr/>
          </p:nvSpPr>
          <p:spPr bwMode="auto">
            <a:xfrm>
              <a:off x="5374" y="1112"/>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66" name="Oval 91">
              <a:extLst>
                <a:ext uri="{FF2B5EF4-FFF2-40B4-BE49-F238E27FC236}">
                  <a16:creationId xmlns:a16="http://schemas.microsoft.com/office/drawing/2014/main" id="{348EB492-8925-4DD2-8D43-81693B265DD0}"/>
                </a:ext>
              </a:extLst>
            </p:cNvPr>
            <p:cNvSpPr>
              <a:spLocks noChangeArrowheads="1"/>
            </p:cNvSpPr>
            <p:nvPr/>
          </p:nvSpPr>
          <p:spPr bwMode="auto">
            <a:xfrm>
              <a:off x="5484" y="1118"/>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67" name="Oval 92">
              <a:extLst>
                <a:ext uri="{FF2B5EF4-FFF2-40B4-BE49-F238E27FC236}">
                  <a16:creationId xmlns:a16="http://schemas.microsoft.com/office/drawing/2014/main" id="{F588BB81-D281-4830-9494-EFBD7C5CD22B}"/>
                </a:ext>
              </a:extLst>
            </p:cNvPr>
            <p:cNvSpPr>
              <a:spLocks noChangeArrowheads="1"/>
            </p:cNvSpPr>
            <p:nvPr/>
          </p:nvSpPr>
          <p:spPr bwMode="auto">
            <a:xfrm>
              <a:off x="5614" y="1112"/>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68" name="Oval 93">
              <a:extLst>
                <a:ext uri="{FF2B5EF4-FFF2-40B4-BE49-F238E27FC236}">
                  <a16:creationId xmlns:a16="http://schemas.microsoft.com/office/drawing/2014/main" id="{7ED62C1A-FFD5-42DC-9EC1-E27954DA398B}"/>
                </a:ext>
              </a:extLst>
            </p:cNvPr>
            <p:cNvSpPr>
              <a:spLocks noChangeArrowheads="1"/>
            </p:cNvSpPr>
            <p:nvPr/>
          </p:nvSpPr>
          <p:spPr bwMode="auto">
            <a:xfrm>
              <a:off x="5710" y="1112"/>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69" name="Oval 94">
              <a:extLst>
                <a:ext uri="{FF2B5EF4-FFF2-40B4-BE49-F238E27FC236}">
                  <a16:creationId xmlns:a16="http://schemas.microsoft.com/office/drawing/2014/main" id="{67855703-A683-476D-9A80-C76E3B1187CD}"/>
                </a:ext>
              </a:extLst>
            </p:cNvPr>
            <p:cNvSpPr>
              <a:spLocks noChangeArrowheads="1"/>
            </p:cNvSpPr>
            <p:nvPr/>
          </p:nvSpPr>
          <p:spPr bwMode="auto">
            <a:xfrm>
              <a:off x="5820" y="1112"/>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0" name="Oval 95">
              <a:extLst>
                <a:ext uri="{FF2B5EF4-FFF2-40B4-BE49-F238E27FC236}">
                  <a16:creationId xmlns:a16="http://schemas.microsoft.com/office/drawing/2014/main" id="{5438737D-0245-4001-A548-754BEB2D25BD}"/>
                </a:ext>
              </a:extLst>
            </p:cNvPr>
            <p:cNvSpPr>
              <a:spLocks noChangeArrowheads="1"/>
            </p:cNvSpPr>
            <p:nvPr/>
          </p:nvSpPr>
          <p:spPr bwMode="auto">
            <a:xfrm>
              <a:off x="5936" y="1112"/>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7271" name="Picture 96" descr="横波33">
              <a:extLst>
                <a:ext uri="{FF2B5EF4-FFF2-40B4-BE49-F238E27FC236}">
                  <a16:creationId xmlns:a16="http://schemas.microsoft.com/office/drawing/2014/main" id="{759693F6-C4EE-4291-B89A-3B7DA4480C30}"/>
                </a:ext>
              </a:extLst>
            </p:cNvPr>
            <p:cNvPicPr>
              <a:picLocks noChangeAspect="1" noChangeArrowheads="1"/>
            </p:cNvPicPr>
            <p:nvPr/>
          </p:nvPicPr>
          <p:blipFill>
            <a:blip r:embed="rId19">
              <a:clrChange>
                <a:clrFrom>
                  <a:srgbClr val="336598"/>
                </a:clrFrom>
                <a:clrTo>
                  <a:srgbClr val="336598">
                    <a:alpha val="0"/>
                  </a:srgbClr>
                </a:clrTo>
              </a:clrChange>
              <a:extLst>
                <a:ext uri="{28A0092B-C50C-407E-A947-70E740481C1C}">
                  <a14:useLocalDpi xmlns:a14="http://schemas.microsoft.com/office/drawing/2010/main" val="0"/>
                </a:ext>
              </a:extLst>
            </a:blip>
            <a:srcRect l="10335" t="21928" r="27663" b="21739"/>
            <a:stretch>
              <a:fillRect/>
            </a:stretch>
          </p:blipFill>
          <p:spPr bwMode="auto">
            <a:xfrm>
              <a:off x="3806" y="782"/>
              <a:ext cx="1056"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481" name="Group 97">
            <a:extLst>
              <a:ext uri="{FF2B5EF4-FFF2-40B4-BE49-F238E27FC236}">
                <a16:creationId xmlns:a16="http://schemas.microsoft.com/office/drawing/2014/main" id="{1B2F191A-C366-46C5-ADD0-8B646D4EEF1A}"/>
              </a:ext>
            </a:extLst>
          </p:cNvPr>
          <p:cNvGrpSpPr>
            <a:grpSpLocks/>
          </p:cNvGrpSpPr>
          <p:nvPr/>
        </p:nvGrpSpPr>
        <p:grpSpPr bwMode="auto">
          <a:xfrm>
            <a:off x="1392238" y="1828800"/>
            <a:ext cx="3214687" cy="1116013"/>
            <a:chOff x="686" y="1327"/>
            <a:chExt cx="2002" cy="703"/>
          </a:xfrm>
        </p:grpSpPr>
        <p:sp>
          <p:nvSpPr>
            <p:cNvPr id="7252" name="Line 98">
              <a:extLst>
                <a:ext uri="{FF2B5EF4-FFF2-40B4-BE49-F238E27FC236}">
                  <a16:creationId xmlns:a16="http://schemas.microsoft.com/office/drawing/2014/main" id="{7A1ADD35-5C01-459E-B163-A1B6A963B9A1}"/>
                </a:ext>
              </a:extLst>
            </p:cNvPr>
            <p:cNvSpPr>
              <a:spLocks noChangeShapeType="1"/>
            </p:cNvSpPr>
            <p:nvPr/>
          </p:nvSpPr>
          <p:spPr bwMode="auto">
            <a:xfrm>
              <a:off x="2146" y="1697"/>
              <a:ext cx="528" cy="0"/>
            </a:xfrm>
            <a:prstGeom prst="line">
              <a:avLst/>
            </a:prstGeom>
            <a:noFill/>
            <a:ln w="38100">
              <a:solidFill>
                <a:schemeClr val="bg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53" name="Oval 99">
              <a:extLst>
                <a:ext uri="{FF2B5EF4-FFF2-40B4-BE49-F238E27FC236}">
                  <a16:creationId xmlns:a16="http://schemas.microsoft.com/office/drawing/2014/main" id="{65EB2D56-F174-4FB6-ACB5-90A820C6A446}"/>
                </a:ext>
              </a:extLst>
            </p:cNvPr>
            <p:cNvSpPr>
              <a:spLocks noChangeArrowheads="1"/>
            </p:cNvSpPr>
            <p:nvPr/>
          </p:nvSpPr>
          <p:spPr bwMode="auto">
            <a:xfrm>
              <a:off x="2202" y="1670"/>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54" name="Oval 100">
              <a:extLst>
                <a:ext uri="{FF2B5EF4-FFF2-40B4-BE49-F238E27FC236}">
                  <a16:creationId xmlns:a16="http://schemas.microsoft.com/office/drawing/2014/main" id="{4EB91361-41CE-44BC-BCD9-194F532077CE}"/>
                </a:ext>
              </a:extLst>
            </p:cNvPr>
            <p:cNvSpPr>
              <a:spLocks noChangeArrowheads="1"/>
            </p:cNvSpPr>
            <p:nvPr/>
          </p:nvSpPr>
          <p:spPr bwMode="auto">
            <a:xfrm>
              <a:off x="2318" y="1676"/>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55" name="Oval 101">
              <a:extLst>
                <a:ext uri="{FF2B5EF4-FFF2-40B4-BE49-F238E27FC236}">
                  <a16:creationId xmlns:a16="http://schemas.microsoft.com/office/drawing/2014/main" id="{BD0FCBF7-CE79-4D49-9528-717FD8017960}"/>
                </a:ext>
              </a:extLst>
            </p:cNvPr>
            <p:cNvSpPr>
              <a:spLocks noChangeArrowheads="1"/>
            </p:cNvSpPr>
            <p:nvPr/>
          </p:nvSpPr>
          <p:spPr bwMode="auto">
            <a:xfrm>
              <a:off x="2414" y="1676"/>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56" name="Oval 102">
              <a:extLst>
                <a:ext uri="{FF2B5EF4-FFF2-40B4-BE49-F238E27FC236}">
                  <a16:creationId xmlns:a16="http://schemas.microsoft.com/office/drawing/2014/main" id="{9546726C-521F-4F67-9934-5B07E63BAD5C}"/>
                </a:ext>
              </a:extLst>
            </p:cNvPr>
            <p:cNvSpPr>
              <a:spLocks noChangeArrowheads="1"/>
            </p:cNvSpPr>
            <p:nvPr/>
          </p:nvSpPr>
          <p:spPr bwMode="auto">
            <a:xfrm>
              <a:off x="2524" y="1676"/>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57" name="Oval 103">
              <a:extLst>
                <a:ext uri="{FF2B5EF4-FFF2-40B4-BE49-F238E27FC236}">
                  <a16:creationId xmlns:a16="http://schemas.microsoft.com/office/drawing/2014/main" id="{9F4A1DA2-988B-4456-AFB4-85AC6542E1BC}"/>
                </a:ext>
              </a:extLst>
            </p:cNvPr>
            <p:cNvSpPr>
              <a:spLocks noChangeArrowheads="1"/>
            </p:cNvSpPr>
            <p:nvPr/>
          </p:nvSpPr>
          <p:spPr bwMode="auto">
            <a:xfrm>
              <a:off x="2640" y="1676"/>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7258" name="Picture 104" descr="横波35">
              <a:extLst>
                <a:ext uri="{FF2B5EF4-FFF2-40B4-BE49-F238E27FC236}">
                  <a16:creationId xmlns:a16="http://schemas.microsoft.com/office/drawing/2014/main" id="{DE208DBB-1A2D-4B7D-81D9-CE69554D5705}"/>
                </a:ext>
              </a:extLst>
            </p:cNvPr>
            <p:cNvPicPr>
              <a:picLocks noChangeAspect="1" noChangeArrowheads="1"/>
            </p:cNvPicPr>
            <p:nvPr/>
          </p:nvPicPr>
          <p:blipFill>
            <a:blip r:embed="rId20">
              <a:clrChange>
                <a:clrFrom>
                  <a:srgbClr val="336598"/>
                </a:clrFrom>
                <a:clrTo>
                  <a:srgbClr val="336598">
                    <a:alpha val="0"/>
                  </a:srgbClr>
                </a:clrTo>
              </a:clrChange>
              <a:extLst>
                <a:ext uri="{28A0092B-C50C-407E-A947-70E740481C1C}">
                  <a14:useLocalDpi xmlns:a14="http://schemas.microsoft.com/office/drawing/2010/main" val="0"/>
                </a:ext>
              </a:extLst>
            </a:blip>
            <a:srcRect l="4953" t="15585" r="5882" b="22078"/>
            <a:stretch>
              <a:fillRect/>
            </a:stretch>
          </p:blipFill>
          <p:spPr bwMode="auto">
            <a:xfrm>
              <a:off x="686" y="1327"/>
              <a:ext cx="1584" cy="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489" name="Group 105">
            <a:extLst>
              <a:ext uri="{FF2B5EF4-FFF2-40B4-BE49-F238E27FC236}">
                <a16:creationId xmlns:a16="http://schemas.microsoft.com/office/drawing/2014/main" id="{4A4E84F8-0286-4621-AB3B-36C184F93A31}"/>
              </a:ext>
            </a:extLst>
          </p:cNvPr>
          <p:cNvGrpSpPr>
            <a:grpSpLocks/>
          </p:cNvGrpSpPr>
          <p:nvPr/>
        </p:nvGrpSpPr>
        <p:grpSpPr bwMode="auto">
          <a:xfrm>
            <a:off x="1322388" y="2508250"/>
            <a:ext cx="3330575" cy="996950"/>
            <a:chOff x="3442" y="1790"/>
            <a:chExt cx="2098" cy="628"/>
          </a:xfrm>
        </p:grpSpPr>
        <p:sp>
          <p:nvSpPr>
            <p:cNvPr id="7248" name="Line 106">
              <a:extLst>
                <a:ext uri="{FF2B5EF4-FFF2-40B4-BE49-F238E27FC236}">
                  <a16:creationId xmlns:a16="http://schemas.microsoft.com/office/drawing/2014/main" id="{76320183-247F-4B6F-A09B-3A29115D4016}"/>
                </a:ext>
              </a:extLst>
            </p:cNvPr>
            <p:cNvSpPr>
              <a:spLocks noChangeShapeType="1"/>
            </p:cNvSpPr>
            <p:nvPr/>
          </p:nvSpPr>
          <p:spPr bwMode="auto">
            <a:xfrm>
              <a:off x="5280" y="2126"/>
              <a:ext cx="240" cy="0"/>
            </a:xfrm>
            <a:prstGeom prst="line">
              <a:avLst/>
            </a:prstGeom>
            <a:noFill/>
            <a:ln w="38100">
              <a:solidFill>
                <a:schemeClr val="bg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49" name="Oval 107">
              <a:extLst>
                <a:ext uri="{FF2B5EF4-FFF2-40B4-BE49-F238E27FC236}">
                  <a16:creationId xmlns:a16="http://schemas.microsoft.com/office/drawing/2014/main" id="{72B5B26F-78A3-4851-97BC-E34FCDEE4E98}"/>
                </a:ext>
              </a:extLst>
            </p:cNvPr>
            <p:cNvSpPr>
              <a:spLocks noChangeArrowheads="1"/>
            </p:cNvSpPr>
            <p:nvPr/>
          </p:nvSpPr>
          <p:spPr bwMode="auto">
            <a:xfrm>
              <a:off x="5376" y="2097"/>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50" name="Oval 108">
              <a:extLst>
                <a:ext uri="{FF2B5EF4-FFF2-40B4-BE49-F238E27FC236}">
                  <a16:creationId xmlns:a16="http://schemas.microsoft.com/office/drawing/2014/main" id="{DBBC4DE2-212D-4892-B935-87AA27A2BBD8}"/>
                </a:ext>
              </a:extLst>
            </p:cNvPr>
            <p:cNvSpPr>
              <a:spLocks noChangeArrowheads="1"/>
            </p:cNvSpPr>
            <p:nvPr/>
          </p:nvSpPr>
          <p:spPr bwMode="auto">
            <a:xfrm>
              <a:off x="5492" y="2097"/>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7251" name="Picture 109" descr="横波36">
              <a:extLst>
                <a:ext uri="{FF2B5EF4-FFF2-40B4-BE49-F238E27FC236}">
                  <a16:creationId xmlns:a16="http://schemas.microsoft.com/office/drawing/2014/main" id="{B23D0805-D65B-4788-9EF5-8DA6DF1CCDCA}"/>
                </a:ext>
              </a:extLst>
            </p:cNvPr>
            <p:cNvPicPr>
              <a:picLocks noChangeAspect="1" noChangeArrowheads="1"/>
            </p:cNvPicPr>
            <p:nvPr/>
          </p:nvPicPr>
          <p:blipFill>
            <a:blip r:embed="rId21">
              <a:clrChange>
                <a:clrFrom>
                  <a:srgbClr val="336598"/>
                </a:clrFrom>
                <a:clrTo>
                  <a:srgbClr val="336598">
                    <a:alpha val="0"/>
                  </a:srgbClr>
                </a:clrTo>
              </a:clrChange>
              <a:extLst>
                <a:ext uri="{28A0092B-C50C-407E-A947-70E740481C1C}">
                  <a14:useLocalDpi xmlns:a14="http://schemas.microsoft.com/office/drawing/2010/main" val="0"/>
                </a:ext>
              </a:extLst>
            </a:blip>
            <a:srcRect l="9677" t="20000" r="19354" b="10001"/>
            <a:stretch>
              <a:fillRect/>
            </a:stretch>
          </p:blipFill>
          <p:spPr bwMode="auto">
            <a:xfrm>
              <a:off x="3442" y="1790"/>
              <a:ext cx="1968"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494" name="Group 110">
            <a:extLst>
              <a:ext uri="{FF2B5EF4-FFF2-40B4-BE49-F238E27FC236}">
                <a16:creationId xmlns:a16="http://schemas.microsoft.com/office/drawing/2014/main" id="{14672251-D7E8-4E4E-8ED1-22387E3E1192}"/>
              </a:ext>
            </a:extLst>
          </p:cNvPr>
          <p:cNvGrpSpPr>
            <a:grpSpLocks/>
          </p:cNvGrpSpPr>
          <p:nvPr/>
        </p:nvGrpSpPr>
        <p:grpSpPr bwMode="auto">
          <a:xfrm>
            <a:off x="1392238" y="1382713"/>
            <a:ext cx="3232150" cy="1131887"/>
            <a:chOff x="3120" y="1440"/>
            <a:chExt cx="2036" cy="713"/>
          </a:xfrm>
        </p:grpSpPr>
        <p:sp>
          <p:nvSpPr>
            <p:cNvPr id="7238" name="Line 111">
              <a:extLst>
                <a:ext uri="{FF2B5EF4-FFF2-40B4-BE49-F238E27FC236}">
                  <a16:creationId xmlns:a16="http://schemas.microsoft.com/office/drawing/2014/main" id="{3D0C4F8E-A9D0-4294-8750-7C1B7C3CC339}"/>
                </a:ext>
              </a:extLst>
            </p:cNvPr>
            <p:cNvSpPr>
              <a:spLocks noChangeShapeType="1"/>
            </p:cNvSpPr>
            <p:nvPr/>
          </p:nvSpPr>
          <p:spPr bwMode="auto">
            <a:xfrm>
              <a:off x="4224" y="1814"/>
              <a:ext cx="912" cy="0"/>
            </a:xfrm>
            <a:prstGeom prst="line">
              <a:avLst/>
            </a:prstGeom>
            <a:noFill/>
            <a:ln w="38100">
              <a:solidFill>
                <a:schemeClr val="bg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39" name="Oval 112">
              <a:extLst>
                <a:ext uri="{FF2B5EF4-FFF2-40B4-BE49-F238E27FC236}">
                  <a16:creationId xmlns:a16="http://schemas.microsoft.com/office/drawing/2014/main" id="{8530CD44-327D-4E73-8A09-045D9FBFC120}"/>
                </a:ext>
              </a:extLst>
            </p:cNvPr>
            <p:cNvSpPr>
              <a:spLocks noChangeArrowheads="1"/>
            </p:cNvSpPr>
            <p:nvPr/>
          </p:nvSpPr>
          <p:spPr bwMode="auto">
            <a:xfrm>
              <a:off x="4326" y="1785"/>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40" name="Oval 113">
              <a:extLst>
                <a:ext uri="{FF2B5EF4-FFF2-40B4-BE49-F238E27FC236}">
                  <a16:creationId xmlns:a16="http://schemas.microsoft.com/office/drawing/2014/main" id="{09C6E8AF-EC60-404C-A38B-4DE71962DCFD}"/>
                </a:ext>
              </a:extLst>
            </p:cNvPr>
            <p:cNvSpPr>
              <a:spLocks noChangeArrowheads="1"/>
            </p:cNvSpPr>
            <p:nvPr/>
          </p:nvSpPr>
          <p:spPr bwMode="auto">
            <a:xfrm>
              <a:off x="4430" y="1785"/>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41" name="Oval 114">
              <a:extLst>
                <a:ext uri="{FF2B5EF4-FFF2-40B4-BE49-F238E27FC236}">
                  <a16:creationId xmlns:a16="http://schemas.microsoft.com/office/drawing/2014/main" id="{C8B947DD-60CD-4AB5-8FEB-F65083B5387D}"/>
                </a:ext>
              </a:extLst>
            </p:cNvPr>
            <p:cNvSpPr>
              <a:spLocks noChangeArrowheads="1"/>
            </p:cNvSpPr>
            <p:nvPr/>
          </p:nvSpPr>
          <p:spPr bwMode="auto">
            <a:xfrm>
              <a:off x="4546" y="1785"/>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42" name="Oval 115">
              <a:extLst>
                <a:ext uri="{FF2B5EF4-FFF2-40B4-BE49-F238E27FC236}">
                  <a16:creationId xmlns:a16="http://schemas.microsoft.com/office/drawing/2014/main" id="{5995F0D5-3903-49FC-BA55-306C1F603F97}"/>
                </a:ext>
              </a:extLst>
            </p:cNvPr>
            <p:cNvSpPr>
              <a:spLocks noChangeArrowheads="1"/>
            </p:cNvSpPr>
            <p:nvPr/>
          </p:nvSpPr>
          <p:spPr bwMode="auto">
            <a:xfrm>
              <a:off x="4656" y="1793"/>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43" name="Oval 116">
              <a:extLst>
                <a:ext uri="{FF2B5EF4-FFF2-40B4-BE49-F238E27FC236}">
                  <a16:creationId xmlns:a16="http://schemas.microsoft.com/office/drawing/2014/main" id="{CE43EE9F-8D4D-4261-8FC4-932FAB66EA37}"/>
                </a:ext>
              </a:extLst>
            </p:cNvPr>
            <p:cNvSpPr>
              <a:spLocks noChangeArrowheads="1"/>
            </p:cNvSpPr>
            <p:nvPr/>
          </p:nvSpPr>
          <p:spPr bwMode="auto">
            <a:xfrm>
              <a:off x="4786" y="1785"/>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44" name="Oval 117">
              <a:extLst>
                <a:ext uri="{FF2B5EF4-FFF2-40B4-BE49-F238E27FC236}">
                  <a16:creationId xmlns:a16="http://schemas.microsoft.com/office/drawing/2014/main" id="{EDECCE86-3924-4919-9044-ED0CC2FDD27B}"/>
                </a:ext>
              </a:extLst>
            </p:cNvPr>
            <p:cNvSpPr>
              <a:spLocks noChangeArrowheads="1"/>
            </p:cNvSpPr>
            <p:nvPr/>
          </p:nvSpPr>
          <p:spPr bwMode="auto">
            <a:xfrm>
              <a:off x="4882" y="1785"/>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45" name="Oval 118">
              <a:extLst>
                <a:ext uri="{FF2B5EF4-FFF2-40B4-BE49-F238E27FC236}">
                  <a16:creationId xmlns:a16="http://schemas.microsoft.com/office/drawing/2014/main" id="{9BC4AAC6-3BA6-4435-AEE0-FF505BE6979C}"/>
                </a:ext>
              </a:extLst>
            </p:cNvPr>
            <p:cNvSpPr>
              <a:spLocks noChangeArrowheads="1"/>
            </p:cNvSpPr>
            <p:nvPr/>
          </p:nvSpPr>
          <p:spPr bwMode="auto">
            <a:xfrm>
              <a:off x="4992" y="1785"/>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46" name="Oval 119">
              <a:extLst>
                <a:ext uri="{FF2B5EF4-FFF2-40B4-BE49-F238E27FC236}">
                  <a16:creationId xmlns:a16="http://schemas.microsoft.com/office/drawing/2014/main" id="{C8CC3777-4476-4E7E-A34B-B5B3FA9C76BC}"/>
                </a:ext>
              </a:extLst>
            </p:cNvPr>
            <p:cNvSpPr>
              <a:spLocks noChangeArrowheads="1"/>
            </p:cNvSpPr>
            <p:nvPr/>
          </p:nvSpPr>
          <p:spPr bwMode="auto">
            <a:xfrm>
              <a:off x="5108" y="1785"/>
              <a:ext cx="48" cy="48"/>
            </a:xfrm>
            <a:prstGeom prst="ellipse">
              <a:avLst/>
            </a:prstGeom>
            <a:solidFill>
              <a:srgbClr val="00FF00"/>
            </a:solidFill>
            <a:ln>
              <a:noFill/>
            </a:ln>
            <a:effectLst/>
            <a:extLst>
              <a:ext uri="{91240B29-F687-4F45-9708-019B960494DF}">
                <a14:hiddenLine xmlns:a14="http://schemas.microsoft.com/office/drawing/2010/main" w="6350">
                  <a:solidFill>
                    <a:srgbClr val="00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7247" name="Picture 120" descr="横波34">
              <a:extLst>
                <a:ext uri="{FF2B5EF4-FFF2-40B4-BE49-F238E27FC236}">
                  <a16:creationId xmlns:a16="http://schemas.microsoft.com/office/drawing/2014/main" id="{C8968317-235F-4BEB-B448-064E5F8AE8BB}"/>
                </a:ext>
              </a:extLst>
            </p:cNvPr>
            <p:cNvPicPr>
              <a:picLocks noChangeAspect="1" noChangeArrowheads="1"/>
            </p:cNvPicPr>
            <p:nvPr/>
          </p:nvPicPr>
          <p:blipFill>
            <a:blip r:embed="rId22">
              <a:clrChange>
                <a:clrFrom>
                  <a:srgbClr val="336598"/>
                </a:clrFrom>
                <a:clrTo>
                  <a:srgbClr val="336598">
                    <a:alpha val="0"/>
                  </a:srgbClr>
                </a:clrTo>
              </a:clrChange>
              <a:extLst>
                <a:ext uri="{28A0092B-C50C-407E-A947-70E740481C1C}">
                  <a14:useLocalDpi xmlns:a14="http://schemas.microsoft.com/office/drawing/2010/main" val="0"/>
                </a:ext>
              </a:extLst>
            </a:blip>
            <a:srcRect l="11415" t="16438" r="8681" b="17809"/>
            <a:stretch>
              <a:fillRect/>
            </a:stretch>
          </p:blipFill>
          <p:spPr bwMode="auto">
            <a:xfrm>
              <a:off x="3120" y="1440"/>
              <a:ext cx="1248" cy="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556" name="Group 172">
            <a:extLst>
              <a:ext uri="{FF2B5EF4-FFF2-40B4-BE49-F238E27FC236}">
                <a16:creationId xmlns:a16="http://schemas.microsoft.com/office/drawing/2014/main" id="{2F1107BF-451F-49EC-BBBD-660AB0CC7B1A}"/>
              </a:ext>
            </a:extLst>
          </p:cNvPr>
          <p:cNvGrpSpPr>
            <a:grpSpLocks/>
          </p:cNvGrpSpPr>
          <p:nvPr/>
        </p:nvGrpSpPr>
        <p:grpSpPr bwMode="auto">
          <a:xfrm>
            <a:off x="4792663" y="409575"/>
            <a:ext cx="4114800" cy="3505200"/>
            <a:chOff x="3019" y="258"/>
            <a:chExt cx="2592" cy="2208"/>
          </a:xfrm>
        </p:grpSpPr>
        <p:pic>
          <p:nvPicPr>
            <p:cNvPr id="7226" name="Picture 123" descr="纵波">
              <a:extLst>
                <a:ext uri="{FF2B5EF4-FFF2-40B4-BE49-F238E27FC236}">
                  <a16:creationId xmlns:a16="http://schemas.microsoft.com/office/drawing/2014/main" id="{EB88886D-F23A-4EC0-B74C-78C0371BA1F1}"/>
                </a:ext>
              </a:extLst>
            </p:cNvPr>
            <p:cNvPicPr>
              <a:picLocks noChangeAspect="1" noChangeArrowheads="1"/>
            </p:cNvPicPr>
            <p:nvPr/>
          </p:nvPicPr>
          <p:blipFill>
            <a:blip r:embed="rId23">
              <a:clrChange>
                <a:clrFrom>
                  <a:srgbClr val="336598"/>
                </a:clrFrom>
                <a:clrTo>
                  <a:srgbClr val="336598">
                    <a:alpha val="0"/>
                  </a:srgbClr>
                </a:clrTo>
              </a:clrChange>
              <a:extLst>
                <a:ext uri="{28A0092B-C50C-407E-A947-70E740481C1C}">
                  <a14:useLocalDpi xmlns:a14="http://schemas.microsoft.com/office/drawing/2010/main" val="0"/>
                </a:ext>
              </a:extLst>
            </a:blip>
            <a:srcRect l="6677" t="8144" r="6087" b="7817"/>
            <a:stretch>
              <a:fillRect/>
            </a:stretch>
          </p:blipFill>
          <p:spPr bwMode="auto">
            <a:xfrm>
              <a:off x="3259" y="258"/>
              <a:ext cx="2352" cy="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227" name="Object 125">
              <a:extLst>
                <a:ext uri="{FF2B5EF4-FFF2-40B4-BE49-F238E27FC236}">
                  <a16:creationId xmlns:a16="http://schemas.microsoft.com/office/drawing/2014/main" id="{726D4043-B68A-480F-B41E-7295DDE30801}"/>
                </a:ext>
              </a:extLst>
            </p:cNvPr>
            <p:cNvGraphicFramePr>
              <a:graphicFrameLocks noChangeAspect="1"/>
            </p:cNvGraphicFramePr>
            <p:nvPr/>
          </p:nvGraphicFramePr>
          <p:xfrm>
            <a:off x="3049" y="546"/>
            <a:ext cx="366" cy="272"/>
          </p:xfrm>
          <a:graphic>
            <a:graphicData uri="http://schemas.openxmlformats.org/presentationml/2006/ole">
              <mc:AlternateContent xmlns:mc="http://schemas.openxmlformats.org/markup-compatibility/2006">
                <mc:Choice xmlns:v="urn:schemas-microsoft-com:vml" Requires="v">
                  <p:oleObj spid="_x0000_s7340" name="Equation" r:id="rId24" imgW="653923" imgH="730469" progId="Equation.DSMT4">
                    <p:embed/>
                  </p:oleObj>
                </mc:Choice>
                <mc:Fallback>
                  <p:oleObj name="Equation" r:id="rId24" imgW="653923" imgH="730469" progId="Equation.DSMT4">
                    <p:embed/>
                    <p:pic>
                      <p:nvPicPr>
                        <p:cNvPr id="0" name="Object 12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49" y="546"/>
                          <a:ext cx="36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28" name="Object 126">
              <a:extLst>
                <a:ext uri="{FF2B5EF4-FFF2-40B4-BE49-F238E27FC236}">
                  <a16:creationId xmlns:a16="http://schemas.microsoft.com/office/drawing/2014/main" id="{6C98A776-CC96-42A2-8EAA-4D6381094187}"/>
                </a:ext>
              </a:extLst>
            </p:cNvPr>
            <p:cNvGraphicFramePr>
              <a:graphicFrameLocks noChangeAspect="1"/>
            </p:cNvGraphicFramePr>
            <p:nvPr/>
          </p:nvGraphicFramePr>
          <p:xfrm>
            <a:off x="3037" y="834"/>
            <a:ext cx="402" cy="240"/>
          </p:xfrm>
          <a:graphic>
            <a:graphicData uri="http://schemas.openxmlformats.org/presentationml/2006/ole">
              <mc:AlternateContent xmlns:mc="http://schemas.openxmlformats.org/markup-compatibility/2006">
                <mc:Choice xmlns:v="urn:schemas-microsoft-com:vml" Requires="v">
                  <p:oleObj spid="_x0000_s7341" name="Equation" r:id="rId26" imgW="653923" imgH="730469" progId="Equation.DSMT4">
                    <p:embed/>
                  </p:oleObj>
                </mc:Choice>
                <mc:Fallback>
                  <p:oleObj name="Equation" r:id="rId26" imgW="653923" imgH="730469" progId="Equation.DSMT4">
                    <p:embed/>
                    <p:pic>
                      <p:nvPicPr>
                        <p:cNvPr id="0" name="Object 12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037" y="834"/>
                          <a:ext cx="40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29" name="Object 127">
              <a:extLst>
                <a:ext uri="{FF2B5EF4-FFF2-40B4-BE49-F238E27FC236}">
                  <a16:creationId xmlns:a16="http://schemas.microsoft.com/office/drawing/2014/main" id="{832E54B0-BE3E-4EC5-99C3-270AA8AFDAC6}"/>
                </a:ext>
              </a:extLst>
            </p:cNvPr>
            <p:cNvGraphicFramePr>
              <a:graphicFrameLocks noChangeAspect="1"/>
            </p:cNvGraphicFramePr>
            <p:nvPr/>
          </p:nvGraphicFramePr>
          <p:xfrm>
            <a:off x="3043" y="1074"/>
            <a:ext cx="458" cy="304"/>
          </p:xfrm>
          <a:graphic>
            <a:graphicData uri="http://schemas.openxmlformats.org/presentationml/2006/ole">
              <mc:AlternateContent xmlns:mc="http://schemas.openxmlformats.org/markup-compatibility/2006">
                <mc:Choice xmlns:v="urn:schemas-microsoft-com:vml" Requires="v">
                  <p:oleObj spid="_x0000_s7342" name="Equation" r:id="rId28" imgW="863830" imgH="730469" progId="Equation.DSMT4">
                    <p:embed/>
                  </p:oleObj>
                </mc:Choice>
                <mc:Fallback>
                  <p:oleObj name="Equation" r:id="rId28" imgW="863830" imgH="730469" progId="Equation.DSMT4">
                    <p:embed/>
                    <p:pic>
                      <p:nvPicPr>
                        <p:cNvPr id="0" name="Object 12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043" y="1074"/>
                          <a:ext cx="458"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30" name="Object 128">
              <a:extLst>
                <a:ext uri="{FF2B5EF4-FFF2-40B4-BE49-F238E27FC236}">
                  <a16:creationId xmlns:a16="http://schemas.microsoft.com/office/drawing/2014/main" id="{FB94DB61-4421-488F-803A-7607FE7DCBA3}"/>
                </a:ext>
              </a:extLst>
            </p:cNvPr>
            <p:cNvGraphicFramePr>
              <a:graphicFrameLocks noChangeAspect="1"/>
            </p:cNvGraphicFramePr>
            <p:nvPr/>
          </p:nvGraphicFramePr>
          <p:xfrm>
            <a:off x="3043" y="1410"/>
            <a:ext cx="404" cy="131"/>
          </p:xfrm>
          <a:graphic>
            <a:graphicData uri="http://schemas.openxmlformats.org/presentationml/2006/ole">
              <mc:AlternateContent xmlns:mc="http://schemas.openxmlformats.org/markup-compatibility/2006">
                <mc:Choice xmlns:v="urn:schemas-microsoft-com:vml" Requires="v">
                  <p:oleObj spid="_x0000_s7343" name="Equation" r:id="rId30" imgW="622358" imgH="209681" progId="Equation.DSMT4">
                    <p:embed/>
                  </p:oleObj>
                </mc:Choice>
                <mc:Fallback>
                  <p:oleObj name="Equation" r:id="rId30" imgW="622358" imgH="209681" progId="Equation.DSMT4">
                    <p:embed/>
                    <p:pic>
                      <p:nvPicPr>
                        <p:cNvPr id="0" name="Object 128"/>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043" y="1410"/>
                          <a:ext cx="404" cy="1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31" name="Object 129">
              <a:extLst>
                <a:ext uri="{FF2B5EF4-FFF2-40B4-BE49-F238E27FC236}">
                  <a16:creationId xmlns:a16="http://schemas.microsoft.com/office/drawing/2014/main" id="{B99D4BE7-68A5-47C4-A6B0-178D40A559F2}"/>
                </a:ext>
              </a:extLst>
            </p:cNvPr>
            <p:cNvGraphicFramePr>
              <a:graphicFrameLocks noChangeAspect="1"/>
            </p:cNvGraphicFramePr>
            <p:nvPr/>
          </p:nvGraphicFramePr>
          <p:xfrm>
            <a:off x="3031" y="1602"/>
            <a:ext cx="480" cy="319"/>
          </p:xfrm>
          <a:graphic>
            <a:graphicData uri="http://schemas.openxmlformats.org/presentationml/2006/ole">
              <mc:AlternateContent xmlns:mc="http://schemas.openxmlformats.org/markup-compatibility/2006">
                <mc:Choice xmlns:v="urn:schemas-microsoft-com:vml" Requires="v">
                  <p:oleObj spid="_x0000_s7344" name="Equation" r:id="rId32" imgW="863830" imgH="730469" progId="Equation.DSMT4">
                    <p:embed/>
                  </p:oleObj>
                </mc:Choice>
                <mc:Fallback>
                  <p:oleObj name="Equation" r:id="rId32" imgW="863830" imgH="730469" progId="Equation.DSMT4">
                    <p:embed/>
                    <p:pic>
                      <p:nvPicPr>
                        <p:cNvPr id="0" name="Object 129"/>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031" y="1602"/>
                          <a:ext cx="480" cy="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32" name="Object 130">
              <a:extLst>
                <a:ext uri="{FF2B5EF4-FFF2-40B4-BE49-F238E27FC236}">
                  <a16:creationId xmlns:a16="http://schemas.microsoft.com/office/drawing/2014/main" id="{106AEB5F-12ED-4CA1-AAA3-702D9ADDF933}"/>
                </a:ext>
              </a:extLst>
            </p:cNvPr>
            <p:cNvGraphicFramePr>
              <a:graphicFrameLocks noChangeAspect="1"/>
            </p:cNvGraphicFramePr>
            <p:nvPr/>
          </p:nvGraphicFramePr>
          <p:xfrm>
            <a:off x="3019" y="1902"/>
            <a:ext cx="480" cy="319"/>
          </p:xfrm>
          <a:graphic>
            <a:graphicData uri="http://schemas.openxmlformats.org/presentationml/2006/ole">
              <mc:AlternateContent xmlns:mc="http://schemas.openxmlformats.org/markup-compatibility/2006">
                <mc:Choice xmlns:v="urn:schemas-microsoft-com:vml" Requires="v">
                  <p:oleObj spid="_x0000_s7345" name="Equation" r:id="rId34" imgW="863830" imgH="730469" progId="Equation.DSMT4">
                    <p:embed/>
                  </p:oleObj>
                </mc:Choice>
                <mc:Fallback>
                  <p:oleObj name="Equation" r:id="rId34" imgW="863830" imgH="730469" progId="Equation.DSMT4">
                    <p:embed/>
                    <p:pic>
                      <p:nvPicPr>
                        <p:cNvPr id="0" name="Object 130"/>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019" y="1902"/>
                          <a:ext cx="480" cy="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33" name="Object 131">
              <a:extLst>
                <a:ext uri="{FF2B5EF4-FFF2-40B4-BE49-F238E27FC236}">
                  <a16:creationId xmlns:a16="http://schemas.microsoft.com/office/drawing/2014/main" id="{5DAA8FFC-C9B9-4AEE-AB82-B4892A765776}"/>
                </a:ext>
              </a:extLst>
            </p:cNvPr>
            <p:cNvGraphicFramePr>
              <a:graphicFrameLocks noChangeAspect="1"/>
            </p:cNvGraphicFramePr>
            <p:nvPr/>
          </p:nvGraphicFramePr>
          <p:xfrm>
            <a:off x="3067" y="402"/>
            <a:ext cx="300" cy="140"/>
          </p:xfrm>
          <a:graphic>
            <a:graphicData uri="http://schemas.openxmlformats.org/presentationml/2006/ole">
              <mc:AlternateContent xmlns:mc="http://schemas.openxmlformats.org/markup-compatibility/2006">
                <mc:Choice xmlns:v="urn:schemas-microsoft-com:vml" Requires="v">
                  <p:oleObj spid="_x0000_s7346" name="Equation" r:id="rId36" imgW="577640" imgH="215988" progId="Equation.DSMT4">
                    <p:embed/>
                  </p:oleObj>
                </mc:Choice>
                <mc:Fallback>
                  <p:oleObj name="Equation" r:id="rId36" imgW="577640" imgH="215988" progId="Equation.DSMT4">
                    <p:embed/>
                    <p:pic>
                      <p:nvPicPr>
                        <p:cNvPr id="0" name="Object 131"/>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067" y="402"/>
                          <a:ext cx="300"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34" name="Line 132">
              <a:extLst>
                <a:ext uri="{FF2B5EF4-FFF2-40B4-BE49-F238E27FC236}">
                  <a16:creationId xmlns:a16="http://schemas.microsoft.com/office/drawing/2014/main" id="{45264204-16B3-498B-A65F-9C3A0B2793B7}"/>
                </a:ext>
              </a:extLst>
            </p:cNvPr>
            <p:cNvSpPr>
              <a:spLocks noChangeShapeType="1"/>
            </p:cNvSpPr>
            <p:nvPr/>
          </p:nvSpPr>
          <p:spPr bwMode="auto">
            <a:xfrm>
              <a:off x="3553" y="2034"/>
              <a:ext cx="0" cy="252"/>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5" name="Line 133">
              <a:extLst>
                <a:ext uri="{FF2B5EF4-FFF2-40B4-BE49-F238E27FC236}">
                  <a16:creationId xmlns:a16="http://schemas.microsoft.com/office/drawing/2014/main" id="{BC8DD041-4DB1-4885-BC93-377F487DA7B4}"/>
                </a:ext>
              </a:extLst>
            </p:cNvPr>
            <p:cNvSpPr>
              <a:spLocks noChangeShapeType="1"/>
            </p:cNvSpPr>
            <p:nvPr/>
          </p:nvSpPr>
          <p:spPr bwMode="auto">
            <a:xfrm>
              <a:off x="4856" y="2034"/>
              <a:ext cx="0" cy="204"/>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6" name="Line 134">
              <a:extLst>
                <a:ext uri="{FF2B5EF4-FFF2-40B4-BE49-F238E27FC236}">
                  <a16:creationId xmlns:a16="http://schemas.microsoft.com/office/drawing/2014/main" id="{40D767C6-755C-4A9C-AD43-80FE40106F5B}"/>
                </a:ext>
              </a:extLst>
            </p:cNvPr>
            <p:cNvSpPr>
              <a:spLocks noChangeShapeType="1"/>
            </p:cNvSpPr>
            <p:nvPr/>
          </p:nvSpPr>
          <p:spPr bwMode="auto">
            <a:xfrm>
              <a:off x="3553" y="2217"/>
              <a:ext cx="1290" cy="0"/>
            </a:xfrm>
            <a:prstGeom prst="line">
              <a:avLst/>
            </a:prstGeom>
            <a:noFill/>
            <a:ln w="28575">
              <a:solidFill>
                <a:srgbClr val="66FFFF"/>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237" name="Object 138">
              <a:extLst>
                <a:ext uri="{FF2B5EF4-FFF2-40B4-BE49-F238E27FC236}">
                  <a16:creationId xmlns:a16="http://schemas.microsoft.com/office/drawing/2014/main" id="{60C5440A-180E-4BE3-B802-0BF8257FCCB8}"/>
                </a:ext>
              </a:extLst>
            </p:cNvPr>
            <p:cNvGraphicFramePr>
              <a:graphicFrameLocks noChangeAspect="1"/>
            </p:cNvGraphicFramePr>
            <p:nvPr/>
          </p:nvGraphicFramePr>
          <p:xfrm>
            <a:off x="4073" y="2103"/>
            <a:ext cx="102" cy="100"/>
          </p:xfrm>
          <a:graphic>
            <a:graphicData uri="http://schemas.openxmlformats.org/presentationml/2006/ole">
              <mc:AlternateContent xmlns:mc="http://schemas.openxmlformats.org/markup-compatibility/2006">
                <mc:Choice xmlns:v="urn:schemas-microsoft-com:vml" Requires="v">
                  <p:oleObj spid="_x0000_s7347" name="Equation" r:id="rId38" imgW="165190" imgH="215988" progId="Equation.DSMT4">
                    <p:embed/>
                  </p:oleObj>
                </mc:Choice>
                <mc:Fallback>
                  <p:oleObj name="Equation" r:id="rId38" imgW="165190" imgH="215988" progId="Equation.DSMT4">
                    <p:embed/>
                    <p:pic>
                      <p:nvPicPr>
                        <p:cNvPr id="0" name="Object 13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073" y="2103"/>
                          <a:ext cx="102" cy="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524" name="Text Box 140">
            <a:extLst>
              <a:ext uri="{FF2B5EF4-FFF2-40B4-BE49-F238E27FC236}">
                <a16:creationId xmlns:a16="http://schemas.microsoft.com/office/drawing/2014/main" id="{7CD4D30F-B51C-4F97-86D3-945C68FADB8B}"/>
              </a:ext>
            </a:extLst>
          </p:cNvPr>
          <p:cNvSpPr txBox="1">
            <a:spLocks noChangeArrowheads="1"/>
          </p:cNvSpPr>
          <p:nvPr/>
        </p:nvSpPr>
        <p:spPr bwMode="auto">
          <a:xfrm>
            <a:off x="5468938" y="346075"/>
            <a:ext cx="33829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hlink"/>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600">
                <a:solidFill>
                  <a:srgbClr val="FFFF99"/>
                </a:solidFill>
                <a:latin typeface="Times New Roman" panose="02020603050405020304" pitchFamily="18" charset="0"/>
              </a:rPr>
              <a:t>1  2  3 4  5 6 7  8 9</a:t>
            </a:r>
            <a:r>
              <a:rPr kumimoji="1" lang="en-US" altLang="zh-CN" sz="1400">
                <a:solidFill>
                  <a:srgbClr val="FFFF99"/>
                </a:solidFill>
                <a:latin typeface="Times New Roman" panose="02020603050405020304" pitchFamily="18" charset="0"/>
              </a:rPr>
              <a:t>101112131415161718</a:t>
            </a:r>
          </a:p>
        </p:txBody>
      </p:sp>
      <p:sp>
        <p:nvSpPr>
          <p:cNvPr id="16525" name="Rectangle 141">
            <a:extLst>
              <a:ext uri="{FF2B5EF4-FFF2-40B4-BE49-F238E27FC236}">
                <a16:creationId xmlns:a16="http://schemas.microsoft.com/office/drawing/2014/main" id="{F4DAE99C-0869-4595-8CA1-BDE61C378F1C}"/>
              </a:ext>
            </a:extLst>
          </p:cNvPr>
          <p:cNvSpPr>
            <a:spLocks noChangeArrowheads="1"/>
          </p:cNvSpPr>
          <p:nvPr/>
        </p:nvSpPr>
        <p:spPr bwMode="auto">
          <a:xfrm>
            <a:off x="2195513" y="3500438"/>
            <a:ext cx="1368425" cy="396875"/>
          </a:xfrm>
          <a:prstGeom prst="rect">
            <a:avLst/>
          </a:prstGeom>
          <a:noFill/>
          <a:ln>
            <a:noFill/>
          </a:ln>
          <a:effectLst/>
          <a:extLst>
            <a:ext uri="{909E8E84-426E-40DD-AFC4-6F175D3DCCD1}">
              <a14:hiddenFill xmlns:a14="http://schemas.microsoft.com/office/drawing/2010/main">
                <a:solidFill>
                  <a:srgbClr val="0099CC">
                    <a:alpha val="0"/>
                  </a:srgb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sz="2000">
                <a:solidFill>
                  <a:srgbClr val="FFFF00"/>
                </a:solidFill>
                <a:latin typeface="楷体_GB2312" pitchFamily="49" charset="-122"/>
                <a:ea typeface="楷体_GB2312" pitchFamily="49" charset="-122"/>
              </a:rPr>
              <a:t>横   波</a:t>
            </a:r>
          </a:p>
        </p:txBody>
      </p:sp>
      <p:sp>
        <p:nvSpPr>
          <p:cNvPr id="16505" name="Rectangle 121">
            <a:extLst>
              <a:ext uri="{FF2B5EF4-FFF2-40B4-BE49-F238E27FC236}">
                <a16:creationId xmlns:a16="http://schemas.microsoft.com/office/drawing/2014/main" id="{D94AB93C-D45B-4832-84E8-D932FD3B21C5}"/>
              </a:ext>
            </a:extLst>
          </p:cNvPr>
          <p:cNvSpPr>
            <a:spLocks noChangeArrowheads="1"/>
          </p:cNvSpPr>
          <p:nvPr/>
        </p:nvSpPr>
        <p:spPr bwMode="auto">
          <a:xfrm>
            <a:off x="6443663" y="3536950"/>
            <a:ext cx="1368425" cy="396875"/>
          </a:xfrm>
          <a:prstGeom prst="rect">
            <a:avLst/>
          </a:prstGeom>
          <a:noFill/>
          <a:ln>
            <a:noFill/>
          </a:ln>
          <a:effectLst/>
          <a:extLst>
            <a:ext uri="{909E8E84-426E-40DD-AFC4-6F175D3DCCD1}">
              <a14:hiddenFill xmlns:a14="http://schemas.microsoft.com/office/drawing/2010/main">
                <a:solidFill>
                  <a:srgbClr val="0099CC">
                    <a:alpha val="0"/>
                  </a:srgb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sz="2000">
                <a:solidFill>
                  <a:srgbClr val="FFFF00"/>
                </a:solidFill>
                <a:latin typeface="Bookman Old Style" panose="02050604050505020204" pitchFamily="18" charset="0"/>
                <a:ea typeface="仿宋_GB2312" pitchFamily="49" charset="-122"/>
              </a:rPr>
              <a:t>纵   波</a:t>
            </a:r>
          </a:p>
        </p:txBody>
      </p:sp>
      <p:sp>
        <p:nvSpPr>
          <p:cNvPr id="16386" name="Rectangle 2">
            <a:extLst>
              <a:ext uri="{FF2B5EF4-FFF2-40B4-BE49-F238E27FC236}">
                <a16:creationId xmlns:a16="http://schemas.microsoft.com/office/drawing/2014/main" id="{56DBAE47-BCC1-45EB-9629-54B4F37CF4EB}"/>
              </a:ext>
            </a:extLst>
          </p:cNvPr>
          <p:cNvSpPr>
            <a:spLocks noChangeArrowheads="1"/>
          </p:cNvSpPr>
          <p:nvPr/>
        </p:nvSpPr>
        <p:spPr bwMode="auto">
          <a:xfrm>
            <a:off x="735013" y="4437063"/>
            <a:ext cx="5791200"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a:latin typeface="Times New Roman" panose="02020603050405020304" pitchFamily="18" charset="0"/>
                <a:ea typeface="楷体_GB2312" pitchFamily="49" charset="-122"/>
              </a:rPr>
              <a:t>(1)</a:t>
            </a:r>
            <a:r>
              <a:rPr kumimoji="1" lang="en-US" altLang="zh-CN">
                <a:latin typeface="楷体_GB2312" pitchFamily="49" charset="-122"/>
                <a:ea typeface="楷体_GB2312" pitchFamily="49" charset="-122"/>
              </a:rPr>
              <a:t> </a:t>
            </a:r>
            <a:r>
              <a:rPr kumimoji="1" lang="zh-CN" altLang="en-US">
                <a:latin typeface="楷体_GB2312" pitchFamily="49" charset="-122"/>
                <a:ea typeface="楷体_GB2312" pitchFamily="49" charset="-122"/>
              </a:rPr>
              <a:t>波动中各质点并不随波前进；</a:t>
            </a:r>
          </a:p>
          <a:p>
            <a:pPr eaLnBrk="1" hangingPunct="1">
              <a:spcBef>
                <a:spcPct val="50000"/>
              </a:spcBef>
            </a:pPr>
            <a:endParaRPr kumimoji="1" lang="en-US" altLang="zh-CN">
              <a:latin typeface="楷体_GB2312" pitchFamily="49" charset="-122"/>
              <a:ea typeface="楷体_GB2312" pitchFamily="49" charset="-122"/>
            </a:endParaRPr>
          </a:p>
        </p:txBody>
      </p:sp>
      <p:sp>
        <p:nvSpPr>
          <p:cNvPr id="16537" name="AutoShape 153">
            <a:extLst>
              <a:ext uri="{FF2B5EF4-FFF2-40B4-BE49-F238E27FC236}">
                <a16:creationId xmlns:a16="http://schemas.microsoft.com/office/drawing/2014/main" id="{214C5526-AB23-4810-9DAE-5679FE578329}"/>
              </a:ext>
            </a:extLst>
          </p:cNvPr>
          <p:cNvSpPr>
            <a:spLocks noChangeArrowheads="1"/>
          </p:cNvSpPr>
          <p:nvPr/>
        </p:nvSpPr>
        <p:spPr bwMode="auto">
          <a:xfrm>
            <a:off x="344488" y="3911600"/>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88" name="Line 4">
            <a:extLst>
              <a:ext uri="{FF2B5EF4-FFF2-40B4-BE49-F238E27FC236}">
                <a16:creationId xmlns:a16="http://schemas.microsoft.com/office/drawing/2014/main" id="{BBADEFF2-CFCB-4A19-8AC5-6246144C0441}"/>
              </a:ext>
            </a:extLst>
          </p:cNvPr>
          <p:cNvSpPr>
            <a:spLocks noChangeShapeType="1"/>
          </p:cNvSpPr>
          <p:nvPr/>
        </p:nvSpPr>
        <p:spPr bwMode="auto">
          <a:xfrm>
            <a:off x="5607050" y="5624513"/>
            <a:ext cx="2546350"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9" name="Line 5">
            <a:extLst>
              <a:ext uri="{FF2B5EF4-FFF2-40B4-BE49-F238E27FC236}">
                <a16:creationId xmlns:a16="http://schemas.microsoft.com/office/drawing/2014/main" id="{05B160ED-EC92-47DE-9FFF-19C803F919D3}"/>
              </a:ext>
            </a:extLst>
          </p:cNvPr>
          <p:cNvSpPr>
            <a:spLocks noChangeShapeType="1"/>
          </p:cNvSpPr>
          <p:nvPr/>
        </p:nvSpPr>
        <p:spPr bwMode="auto">
          <a:xfrm flipV="1">
            <a:off x="5724525" y="5135563"/>
            <a:ext cx="0" cy="1001712"/>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0" name="Text Box 6">
            <a:extLst>
              <a:ext uri="{FF2B5EF4-FFF2-40B4-BE49-F238E27FC236}">
                <a16:creationId xmlns:a16="http://schemas.microsoft.com/office/drawing/2014/main" id="{4C0D0971-2196-4640-9C07-8CC17162E5C6}"/>
              </a:ext>
            </a:extLst>
          </p:cNvPr>
          <p:cNvSpPr txBox="1">
            <a:spLocks noChangeArrowheads="1"/>
          </p:cNvSpPr>
          <p:nvPr/>
        </p:nvSpPr>
        <p:spPr bwMode="auto">
          <a:xfrm>
            <a:off x="5570538" y="4627563"/>
            <a:ext cx="296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spcBef>
                <a:spcPct val="50000"/>
              </a:spcBef>
            </a:pPr>
            <a:r>
              <a:rPr kumimoji="1" lang="en-US" altLang="zh-CN" i="1">
                <a:latin typeface="Times New Roman" panose="02020603050405020304" pitchFamily="18" charset="0"/>
                <a:ea typeface="仿宋_GB2312" pitchFamily="49" charset="-122"/>
              </a:rPr>
              <a:t>y</a:t>
            </a:r>
          </a:p>
        </p:txBody>
      </p:sp>
      <p:pic>
        <p:nvPicPr>
          <p:cNvPr id="16393" name="Picture 9" descr="图形2">
            <a:extLst>
              <a:ext uri="{FF2B5EF4-FFF2-40B4-BE49-F238E27FC236}">
                <a16:creationId xmlns:a16="http://schemas.microsoft.com/office/drawing/2014/main" id="{247AB3F6-36F7-48ED-A98D-C470CBEA42E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37225" y="5295900"/>
            <a:ext cx="1800225"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4" name="Line 10">
            <a:extLst>
              <a:ext uri="{FF2B5EF4-FFF2-40B4-BE49-F238E27FC236}">
                <a16:creationId xmlns:a16="http://schemas.microsoft.com/office/drawing/2014/main" id="{432331F1-5460-4291-A524-2DAA1542D55A}"/>
              </a:ext>
            </a:extLst>
          </p:cNvPr>
          <p:cNvSpPr>
            <a:spLocks noChangeShapeType="1"/>
          </p:cNvSpPr>
          <p:nvPr/>
        </p:nvSpPr>
        <p:spPr bwMode="auto">
          <a:xfrm>
            <a:off x="7772400" y="5207000"/>
            <a:ext cx="0" cy="838200"/>
          </a:xfrm>
          <a:prstGeom prst="line">
            <a:avLst/>
          </a:prstGeom>
          <a:noFill/>
          <a:ln w="28575">
            <a:solidFill>
              <a:srgbClr val="00FF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6395" name="Group 11">
            <a:extLst>
              <a:ext uri="{FF2B5EF4-FFF2-40B4-BE49-F238E27FC236}">
                <a16:creationId xmlns:a16="http://schemas.microsoft.com/office/drawing/2014/main" id="{4EAE9F2C-3F15-4B80-B2E4-D8365A380467}"/>
              </a:ext>
            </a:extLst>
          </p:cNvPr>
          <p:cNvGrpSpPr>
            <a:grpSpLocks/>
          </p:cNvGrpSpPr>
          <p:nvPr/>
        </p:nvGrpSpPr>
        <p:grpSpPr bwMode="auto">
          <a:xfrm>
            <a:off x="6629400" y="4489450"/>
            <a:ext cx="423863" cy="384175"/>
            <a:chOff x="3648" y="1825"/>
            <a:chExt cx="672" cy="432"/>
          </a:xfrm>
        </p:grpSpPr>
        <p:sp>
          <p:nvSpPr>
            <p:cNvPr id="7224" name="Line 12">
              <a:extLst>
                <a:ext uri="{FF2B5EF4-FFF2-40B4-BE49-F238E27FC236}">
                  <a16:creationId xmlns:a16="http://schemas.microsoft.com/office/drawing/2014/main" id="{EB9EBD73-4C39-40EE-81D0-2E22BDDB7CF0}"/>
                </a:ext>
              </a:extLst>
            </p:cNvPr>
            <p:cNvSpPr>
              <a:spLocks noChangeShapeType="1"/>
            </p:cNvSpPr>
            <p:nvPr/>
          </p:nvSpPr>
          <p:spPr bwMode="auto">
            <a:xfrm>
              <a:off x="3648" y="2256"/>
              <a:ext cx="672" cy="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225" name="Object 13">
              <a:extLst>
                <a:ext uri="{FF2B5EF4-FFF2-40B4-BE49-F238E27FC236}">
                  <a16:creationId xmlns:a16="http://schemas.microsoft.com/office/drawing/2014/main" id="{0B1DE577-BAC7-461A-A1CC-C44D62438600}"/>
                </a:ext>
              </a:extLst>
            </p:cNvPr>
            <p:cNvGraphicFramePr>
              <a:graphicFrameLocks noChangeAspect="1"/>
            </p:cNvGraphicFramePr>
            <p:nvPr/>
          </p:nvGraphicFramePr>
          <p:xfrm>
            <a:off x="3776" y="1825"/>
            <a:ext cx="492" cy="432"/>
          </p:xfrm>
          <a:graphic>
            <a:graphicData uri="http://schemas.openxmlformats.org/presentationml/2006/ole">
              <mc:AlternateContent xmlns:mc="http://schemas.openxmlformats.org/markup-compatibility/2006">
                <mc:Choice xmlns:v="urn:schemas-microsoft-com:vml" Requires="v">
                  <p:oleObj spid="_x0000_s7348" name="Equation" r:id="rId40" imgW="63656" imgH="82506" progId="Equation.DSMT4">
                    <p:embed/>
                  </p:oleObj>
                </mc:Choice>
                <mc:Fallback>
                  <p:oleObj name="Equation" r:id="rId40" imgW="63656" imgH="82506" progId="Equation.DSMT4">
                    <p:embed/>
                    <p:pic>
                      <p:nvPicPr>
                        <p:cNvPr id="0" name="Object 13"/>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776" y="1825"/>
                          <a:ext cx="492"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391" name="Text Box 7">
            <a:extLst>
              <a:ext uri="{FF2B5EF4-FFF2-40B4-BE49-F238E27FC236}">
                <a16:creationId xmlns:a16="http://schemas.microsoft.com/office/drawing/2014/main" id="{000D41C7-236D-43A0-A06C-8AE00F8E2C17}"/>
              </a:ext>
            </a:extLst>
          </p:cNvPr>
          <p:cNvSpPr txBox="1">
            <a:spLocks noChangeArrowheads="1"/>
          </p:cNvSpPr>
          <p:nvPr/>
        </p:nvSpPr>
        <p:spPr bwMode="auto">
          <a:xfrm>
            <a:off x="8140700" y="5403850"/>
            <a:ext cx="469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spcBef>
                <a:spcPct val="50000"/>
              </a:spcBef>
            </a:pPr>
            <a:r>
              <a:rPr kumimoji="1" lang="en-US" altLang="zh-CN" i="1">
                <a:latin typeface="Times New Roman" panose="02020603050405020304" pitchFamily="18" charset="0"/>
                <a:ea typeface="仿宋_GB2312" pitchFamily="49" charset="-122"/>
              </a:rPr>
              <a:t>x</a:t>
            </a:r>
          </a:p>
        </p:txBody>
      </p:sp>
      <p:sp>
        <p:nvSpPr>
          <p:cNvPr id="16392" name="Text Box 8">
            <a:extLst>
              <a:ext uri="{FF2B5EF4-FFF2-40B4-BE49-F238E27FC236}">
                <a16:creationId xmlns:a16="http://schemas.microsoft.com/office/drawing/2014/main" id="{A139DF50-9BEB-410D-953D-33A5FB87F1D8}"/>
              </a:ext>
            </a:extLst>
          </p:cNvPr>
          <p:cNvSpPr txBox="1">
            <a:spLocks noChangeArrowheads="1"/>
          </p:cNvSpPr>
          <p:nvPr/>
        </p:nvSpPr>
        <p:spPr bwMode="auto">
          <a:xfrm>
            <a:off x="6257925" y="6021388"/>
            <a:ext cx="1627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spcBef>
                <a:spcPct val="50000"/>
              </a:spcBef>
            </a:pPr>
            <a:r>
              <a:rPr kumimoji="1" lang="zh-CN" altLang="en-US" sz="2000">
                <a:solidFill>
                  <a:srgbClr val="FFFF00"/>
                </a:solidFill>
                <a:latin typeface="楷体_GB2312" pitchFamily="49" charset="-122"/>
                <a:ea typeface="楷体_GB2312" pitchFamily="49" charset="-122"/>
              </a:rPr>
              <a:t>波动曲线</a:t>
            </a:r>
          </a:p>
        </p:txBody>
      </p:sp>
      <p:sp>
        <p:nvSpPr>
          <p:cNvPr id="16540" name="Rectangle 156">
            <a:extLst>
              <a:ext uri="{FF2B5EF4-FFF2-40B4-BE49-F238E27FC236}">
                <a16:creationId xmlns:a16="http://schemas.microsoft.com/office/drawing/2014/main" id="{ECC9C0F6-3910-49CE-90F0-F61AB6FA878A}"/>
              </a:ext>
            </a:extLst>
          </p:cNvPr>
          <p:cNvSpPr>
            <a:spLocks noChangeArrowheads="1"/>
          </p:cNvSpPr>
          <p:nvPr/>
        </p:nvSpPr>
        <p:spPr bwMode="auto">
          <a:xfrm>
            <a:off x="735013" y="5016500"/>
            <a:ext cx="57912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a:latin typeface="Times New Roman" panose="02020603050405020304" pitchFamily="18" charset="0"/>
                <a:ea typeface="楷体_GB2312" pitchFamily="49" charset="-122"/>
              </a:rPr>
              <a:t>(2)</a:t>
            </a:r>
            <a:r>
              <a:rPr kumimoji="1" lang="en-US" altLang="zh-CN">
                <a:latin typeface="楷体_GB2312" pitchFamily="49" charset="-122"/>
                <a:ea typeface="楷体_GB2312" pitchFamily="49" charset="-122"/>
              </a:rPr>
              <a:t> </a:t>
            </a:r>
            <a:r>
              <a:rPr kumimoji="1" lang="zh-CN" altLang="en-US">
                <a:latin typeface="楷体_GB2312" pitchFamily="49" charset="-122"/>
                <a:ea typeface="楷体_GB2312" pitchFamily="49" charset="-122"/>
              </a:rPr>
              <a:t>各个质点的相位依次落后</a:t>
            </a:r>
            <a:r>
              <a:rPr kumimoji="1" lang="en-US" altLang="zh-CN">
                <a:latin typeface="楷体_GB2312" pitchFamily="49" charset="-122"/>
                <a:ea typeface="楷体_GB2312" pitchFamily="49" charset="-122"/>
              </a:rPr>
              <a:t>,</a:t>
            </a:r>
            <a:r>
              <a:rPr kumimoji="1" lang="zh-CN" altLang="en-US">
                <a:latin typeface="楷体_GB2312" pitchFamily="49" charset="-122"/>
                <a:ea typeface="楷体_GB2312" pitchFamily="49" charset="-122"/>
              </a:rPr>
              <a:t>波</a:t>
            </a:r>
          </a:p>
          <a:p>
            <a:pPr eaLnBrk="1" hangingPunct="1">
              <a:spcBef>
                <a:spcPct val="50000"/>
              </a:spcBef>
            </a:pPr>
            <a:r>
              <a:rPr kumimoji="1" lang="zh-CN" altLang="en-US">
                <a:latin typeface="楷体_GB2312" pitchFamily="49" charset="-122"/>
                <a:ea typeface="楷体_GB2312" pitchFamily="49" charset="-122"/>
              </a:rPr>
              <a:t>   动是相位的传播；</a:t>
            </a:r>
          </a:p>
        </p:txBody>
      </p:sp>
      <p:sp>
        <p:nvSpPr>
          <p:cNvPr id="16541" name="Rectangle 157">
            <a:extLst>
              <a:ext uri="{FF2B5EF4-FFF2-40B4-BE49-F238E27FC236}">
                <a16:creationId xmlns:a16="http://schemas.microsoft.com/office/drawing/2014/main" id="{F2E85AAE-39C8-45EE-9E48-AAE9BD5BBD97}"/>
              </a:ext>
            </a:extLst>
          </p:cNvPr>
          <p:cNvSpPr>
            <a:spLocks noChangeArrowheads="1"/>
          </p:cNvSpPr>
          <p:nvPr/>
        </p:nvSpPr>
        <p:spPr bwMode="auto">
          <a:xfrm>
            <a:off x="735013" y="6067425"/>
            <a:ext cx="579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a:latin typeface="Times New Roman" panose="02020603050405020304" pitchFamily="18" charset="0"/>
                <a:ea typeface="楷体_GB2312" pitchFamily="49" charset="-122"/>
              </a:rPr>
              <a:t>(3)</a:t>
            </a:r>
            <a:r>
              <a:rPr kumimoji="1" lang="en-US" altLang="zh-CN">
                <a:latin typeface="楷体_GB2312" pitchFamily="49" charset="-122"/>
                <a:ea typeface="楷体_GB2312" pitchFamily="49" charset="-122"/>
              </a:rPr>
              <a:t> </a:t>
            </a:r>
            <a:r>
              <a:rPr kumimoji="1" lang="zh-CN" altLang="en-US">
                <a:latin typeface="楷体_GB2312" pitchFamily="49" charset="-122"/>
                <a:ea typeface="楷体_GB2312" pitchFamily="49" charset="-122"/>
              </a:rPr>
              <a:t>波动曲线与振动曲线不同。</a:t>
            </a:r>
          </a:p>
        </p:txBody>
      </p:sp>
      <p:grpSp>
        <p:nvGrpSpPr>
          <p:cNvPr id="16542" name="Group 158">
            <a:extLst>
              <a:ext uri="{FF2B5EF4-FFF2-40B4-BE49-F238E27FC236}">
                <a16:creationId xmlns:a16="http://schemas.microsoft.com/office/drawing/2014/main" id="{2E38BB55-F040-4779-9738-A70BB53B99E5}"/>
              </a:ext>
            </a:extLst>
          </p:cNvPr>
          <p:cNvGrpSpPr>
            <a:grpSpLocks/>
          </p:cNvGrpSpPr>
          <p:nvPr/>
        </p:nvGrpSpPr>
        <p:grpSpPr bwMode="auto">
          <a:xfrm>
            <a:off x="3995738" y="3568700"/>
            <a:ext cx="431800" cy="292100"/>
            <a:chOff x="5012" y="3612"/>
            <a:chExt cx="272" cy="184"/>
          </a:xfrm>
        </p:grpSpPr>
        <p:grpSp>
          <p:nvGrpSpPr>
            <p:cNvPr id="7218" name="Group 159">
              <a:extLst>
                <a:ext uri="{FF2B5EF4-FFF2-40B4-BE49-F238E27FC236}">
                  <a16:creationId xmlns:a16="http://schemas.microsoft.com/office/drawing/2014/main" id="{C39F5B86-D4CE-4A41-BBFE-F7A1FF9A4F55}"/>
                </a:ext>
              </a:extLst>
            </p:cNvPr>
            <p:cNvGrpSpPr>
              <a:grpSpLocks/>
            </p:cNvGrpSpPr>
            <p:nvPr/>
          </p:nvGrpSpPr>
          <p:grpSpPr bwMode="auto">
            <a:xfrm>
              <a:off x="5030" y="3621"/>
              <a:ext cx="248" cy="175"/>
              <a:chOff x="4958" y="1120"/>
              <a:chExt cx="248" cy="175"/>
            </a:xfrm>
          </p:grpSpPr>
          <p:sp>
            <p:nvSpPr>
              <p:cNvPr id="7220" name="AutoShape 160">
                <a:hlinkClick r:id="rId42" action="ppaction://hlinkfile"/>
                <a:extLst>
                  <a:ext uri="{FF2B5EF4-FFF2-40B4-BE49-F238E27FC236}">
                    <a16:creationId xmlns:a16="http://schemas.microsoft.com/office/drawing/2014/main" id="{6A41A43F-866C-4990-9242-E8FF540EDACF}"/>
                  </a:ext>
                </a:extLst>
              </p:cNvPr>
              <p:cNvSpPr>
                <a:spLocks noChangeArrowheads="1"/>
              </p:cNvSpPr>
              <p:nvPr/>
            </p:nvSpPr>
            <p:spPr bwMode="auto">
              <a:xfrm>
                <a:off x="4958" y="1120"/>
                <a:ext cx="248" cy="175"/>
              </a:xfrm>
              <a:prstGeom prst="roundRect">
                <a:avLst>
                  <a:gd name="adj" fmla="val 19116"/>
                </a:avLst>
              </a:prstGeom>
              <a:solidFill>
                <a:srgbClr val="33CCCC">
                  <a:alpha val="39999"/>
                </a:srgbClr>
              </a:solidFill>
              <a:ln w="9525">
                <a:solidFill>
                  <a:srgbClr val="0066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21" name="AutoShape 161">
                <a:extLst>
                  <a:ext uri="{FF2B5EF4-FFF2-40B4-BE49-F238E27FC236}">
                    <a16:creationId xmlns:a16="http://schemas.microsoft.com/office/drawing/2014/main" id="{02864A91-717A-4D73-9953-54D26E32ADF1}"/>
                  </a:ext>
                </a:extLst>
              </p:cNvPr>
              <p:cNvSpPr>
                <a:spLocks noChangeArrowheads="1"/>
              </p:cNvSpPr>
              <p:nvPr/>
            </p:nvSpPr>
            <p:spPr bwMode="auto">
              <a:xfrm>
                <a:off x="4991" y="1154"/>
                <a:ext cx="179" cy="104"/>
              </a:xfrm>
              <a:prstGeom prst="roundRect">
                <a:avLst>
                  <a:gd name="adj" fmla="val 22079"/>
                </a:avLst>
              </a:prstGeom>
              <a:solidFill>
                <a:srgbClr val="33CCCC">
                  <a:alpha val="50195"/>
                </a:srgbClr>
              </a:solidFill>
              <a:ln w="3175">
                <a:solidFill>
                  <a:srgbClr val="0066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22" name="AutoShape 162">
                <a:extLst>
                  <a:ext uri="{FF2B5EF4-FFF2-40B4-BE49-F238E27FC236}">
                    <a16:creationId xmlns:a16="http://schemas.microsoft.com/office/drawing/2014/main" id="{0D7EC801-3853-489F-A8D7-196B87C64416}"/>
                  </a:ext>
                </a:extLst>
              </p:cNvPr>
              <p:cNvSpPr>
                <a:spLocks noChangeArrowheads="1"/>
              </p:cNvSpPr>
              <p:nvPr/>
            </p:nvSpPr>
            <p:spPr bwMode="auto">
              <a:xfrm rot="5400000">
                <a:off x="5054" y="1174"/>
                <a:ext cx="66" cy="66"/>
              </a:xfrm>
              <a:prstGeom prst="triangle">
                <a:avLst>
                  <a:gd name="adj" fmla="val 50000"/>
                </a:avLst>
              </a:prstGeom>
              <a:solidFill>
                <a:srgbClr val="006666"/>
              </a:solidFill>
              <a:ln w="9525">
                <a:solidFill>
                  <a:srgbClr val="0066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23" name="Line 163">
                <a:extLst>
                  <a:ext uri="{FF2B5EF4-FFF2-40B4-BE49-F238E27FC236}">
                    <a16:creationId xmlns:a16="http://schemas.microsoft.com/office/drawing/2014/main" id="{B502AF4D-8ED9-4EBD-B893-143792F1E256}"/>
                  </a:ext>
                </a:extLst>
              </p:cNvPr>
              <p:cNvSpPr>
                <a:spLocks noChangeShapeType="1"/>
              </p:cNvSpPr>
              <p:nvPr/>
            </p:nvSpPr>
            <p:spPr bwMode="auto">
              <a:xfrm>
                <a:off x="4985" y="1177"/>
                <a:ext cx="0" cy="0"/>
              </a:xfrm>
              <a:prstGeom prst="line">
                <a:avLst/>
              </a:prstGeom>
              <a:noFill/>
              <a:ln w="9525">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219" name="Rectangle 164">
              <a:hlinkClick r:id="rId43" action="ppaction://hlinkfile" tooltip="点击播放动画"/>
              <a:extLst>
                <a:ext uri="{FF2B5EF4-FFF2-40B4-BE49-F238E27FC236}">
                  <a16:creationId xmlns:a16="http://schemas.microsoft.com/office/drawing/2014/main" id="{73BFE5B3-0CF0-4BDB-B6DF-982D12E1250D}"/>
                </a:ext>
              </a:extLst>
            </p:cNvPr>
            <p:cNvSpPr>
              <a:spLocks noChangeArrowheads="1"/>
            </p:cNvSpPr>
            <p:nvPr/>
          </p:nvSpPr>
          <p:spPr bwMode="auto">
            <a:xfrm>
              <a:off x="5012" y="3612"/>
              <a:ext cx="272" cy="181"/>
            </a:xfrm>
            <a:prstGeom prst="rect">
              <a:avLst/>
            </a:prstGeom>
            <a:solidFill>
              <a:srgbClr val="00CC9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endParaRPr lang="zh-CN" altLang="zh-CN"/>
            </a:p>
          </p:txBody>
        </p:sp>
      </p:grpSp>
      <p:grpSp>
        <p:nvGrpSpPr>
          <p:cNvPr id="16549" name="Group 165">
            <a:extLst>
              <a:ext uri="{FF2B5EF4-FFF2-40B4-BE49-F238E27FC236}">
                <a16:creationId xmlns:a16="http://schemas.microsoft.com/office/drawing/2014/main" id="{CC5D1B8B-8F75-415F-9576-75F92C3817E0}"/>
              </a:ext>
            </a:extLst>
          </p:cNvPr>
          <p:cNvGrpSpPr>
            <a:grpSpLocks/>
          </p:cNvGrpSpPr>
          <p:nvPr/>
        </p:nvGrpSpPr>
        <p:grpSpPr bwMode="auto">
          <a:xfrm>
            <a:off x="8101013" y="3568700"/>
            <a:ext cx="431800" cy="292100"/>
            <a:chOff x="5012" y="3612"/>
            <a:chExt cx="272" cy="184"/>
          </a:xfrm>
        </p:grpSpPr>
        <p:grpSp>
          <p:nvGrpSpPr>
            <p:cNvPr id="7212" name="Group 166">
              <a:extLst>
                <a:ext uri="{FF2B5EF4-FFF2-40B4-BE49-F238E27FC236}">
                  <a16:creationId xmlns:a16="http://schemas.microsoft.com/office/drawing/2014/main" id="{505F8B12-6E46-4BA6-800D-CC7A22F3FBCF}"/>
                </a:ext>
              </a:extLst>
            </p:cNvPr>
            <p:cNvGrpSpPr>
              <a:grpSpLocks/>
            </p:cNvGrpSpPr>
            <p:nvPr/>
          </p:nvGrpSpPr>
          <p:grpSpPr bwMode="auto">
            <a:xfrm>
              <a:off x="5030" y="3621"/>
              <a:ext cx="248" cy="175"/>
              <a:chOff x="4958" y="1120"/>
              <a:chExt cx="248" cy="175"/>
            </a:xfrm>
          </p:grpSpPr>
          <p:sp>
            <p:nvSpPr>
              <p:cNvPr id="7214" name="AutoShape 167">
                <a:hlinkClick r:id="rId42" action="ppaction://hlinkfile"/>
                <a:extLst>
                  <a:ext uri="{FF2B5EF4-FFF2-40B4-BE49-F238E27FC236}">
                    <a16:creationId xmlns:a16="http://schemas.microsoft.com/office/drawing/2014/main" id="{C7ADB7BF-5864-4BDD-B197-AF202043B5AE}"/>
                  </a:ext>
                </a:extLst>
              </p:cNvPr>
              <p:cNvSpPr>
                <a:spLocks noChangeArrowheads="1"/>
              </p:cNvSpPr>
              <p:nvPr/>
            </p:nvSpPr>
            <p:spPr bwMode="auto">
              <a:xfrm>
                <a:off x="4958" y="1120"/>
                <a:ext cx="248" cy="175"/>
              </a:xfrm>
              <a:prstGeom prst="roundRect">
                <a:avLst>
                  <a:gd name="adj" fmla="val 19116"/>
                </a:avLst>
              </a:prstGeom>
              <a:solidFill>
                <a:srgbClr val="33CCCC">
                  <a:alpha val="39999"/>
                </a:srgbClr>
              </a:solidFill>
              <a:ln w="9525">
                <a:solidFill>
                  <a:srgbClr val="0066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15" name="AutoShape 168">
                <a:extLst>
                  <a:ext uri="{FF2B5EF4-FFF2-40B4-BE49-F238E27FC236}">
                    <a16:creationId xmlns:a16="http://schemas.microsoft.com/office/drawing/2014/main" id="{D362A489-7AD0-4C57-B77B-045C3C43D414}"/>
                  </a:ext>
                </a:extLst>
              </p:cNvPr>
              <p:cNvSpPr>
                <a:spLocks noChangeArrowheads="1"/>
              </p:cNvSpPr>
              <p:nvPr/>
            </p:nvSpPr>
            <p:spPr bwMode="auto">
              <a:xfrm>
                <a:off x="4991" y="1154"/>
                <a:ext cx="179" cy="104"/>
              </a:xfrm>
              <a:prstGeom prst="roundRect">
                <a:avLst>
                  <a:gd name="adj" fmla="val 22079"/>
                </a:avLst>
              </a:prstGeom>
              <a:solidFill>
                <a:srgbClr val="33CCCC">
                  <a:alpha val="50195"/>
                </a:srgbClr>
              </a:solidFill>
              <a:ln w="3175">
                <a:solidFill>
                  <a:srgbClr val="0066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16" name="AutoShape 169">
                <a:extLst>
                  <a:ext uri="{FF2B5EF4-FFF2-40B4-BE49-F238E27FC236}">
                    <a16:creationId xmlns:a16="http://schemas.microsoft.com/office/drawing/2014/main" id="{3A759DAC-0AD8-4B01-B4A4-AC962D1DAA0E}"/>
                  </a:ext>
                </a:extLst>
              </p:cNvPr>
              <p:cNvSpPr>
                <a:spLocks noChangeArrowheads="1"/>
              </p:cNvSpPr>
              <p:nvPr/>
            </p:nvSpPr>
            <p:spPr bwMode="auto">
              <a:xfrm rot="5400000">
                <a:off x="5054" y="1174"/>
                <a:ext cx="66" cy="66"/>
              </a:xfrm>
              <a:prstGeom prst="triangle">
                <a:avLst>
                  <a:gd name="adj" fmla="val 50000"/>
                </a:avLst>
              </a:prstGeom>
              <a:solidFill>
                <a:srgbClr val="006666"/>
              </a:solidFill>
              <a:ln w="9525">
                <a:solidFill>
                  <a:srgbClr val="0066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17" name="Line 170">
                <a:extLst>
                  <a:ext uri="{FF2B5EF4-FFF2-40B4-BE49-F238E27FC236}">
                    <a16:creationId xmlns:a16="http://schemas.microsoft.com/office/drawing/2014/main" id="{2A871A61-2E5D-4D5F-B5F5-B0FEBC85C341}"/>
                  </a:ext>
                </a:extLst>
              </p:cNvPr>
              <p:cNvSpPr>
                <a:spLocks noChangeShapeType="1"/>
              </p:cNvSpPr>
              <p:nvPr/>
            </p:nvSpPr>
            <p:spPr bwMode="auto">
              <a:xfrm>
                <a:off x="4985" y="1177"/>
                <a:ext cx="0" cy="0"/>
              </a:xfrm>
              <a:prstGeom prst="line">
                <a:avLst/>
              </a:prstGeom>
              <a:noFill/>
              <a:ln w="9525">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213" name="Rectangle 171">
              <a:hlinkClick r:id="rId44" action="ppaction://hlinkfile" tooltip="点击播放动画"/>
              <a:extLst>
                <a:ext uri="{FF2B5EF4-FFF2-40B4-BE49-F238E27FC236}">
                  <a16:creationId xmlns:a16="http://schemas.microsoft.com/office/drawing/2014/main" id="{72D8CEA7-11A6-43F9-8303-8A64053C9427}"/>
                </a:ext>
              </a:extLst>
            </p:cNvPr>
            <p:cNvSpPr>
              <a:spLocks noChangeArrowheads="1"/>
            </p:cNvSpPr>
            <p:nvPr/>
          </p:nvSpPr>
          <p:spPr bwMode="auto">
            <a:xfrm>
              <a:off x="5012" y="3612"/>
              <a:ext cx="272" cy="181"/>
            </a:xfrm>
            <a:prstGeom prst="rect">
              <a:avLst/>
            </a:prstGeom>
            <a:solidFill>
              <a:srgbClr val="00CC9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endParaRPr lang="zh-CN" altLang="zh-CN"/>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430"/>
                                        </p:tgtEl>
                                        <p:attrNameLst>
                                          <p:attrName>style.visibility</p:attrName>
                                        </p:attrNameLst>
                                      </p:cBhvr>
                                      <p:to>
                                        <p:strVal val="visible"/>
                                      </p:to>
                                    </p:set>
                                    <p:animEffect transition="in" filter="wipe(left)">
                                      <p:cBhvr>
                                        <p:cTn id="7" dur="500"/>
                                        <p:tgtEl>
                                          <p:spTgt spid="164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429"/>
                                        </p:tgtEl>
                                        <p:attrNameLst>
                                          <p:attrName>style.visibility</p:attrName>
                                        </p:attrNameLst>
                                      </p:cBhvr>
                                      <p:to>
                                        <p:strVal val="visible"/>
                                      </p:to>
                                    </p:set>
                                    <p:animEffect transition="in" filter="wipe(left)">
                                      <p:cBhvr>
                                        <p:cTn id="12" dur="500"/>
                                        <p:tgtEl>
                                          <p:spTgt spid="164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1642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1642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6450"/>
                                        </p:tgtEl>
                                        <p:attrNameLst>
                                          <p:attrName>style.visibility</p:attrName>
                                        </p:attrNameLst>
                                      </p:cBhvr>
                                      <p:to>
                                        <p:strVal val="visible"/>
                                      </p:to>
                                    </p:set>
                                    <p:animEffect transition="in" filter="wipe(left)">
                                      <p:cBhvr>
                                        <p:cTn id="25" dur="500"/>
                                        <p:tgtEl>
                                          <p:spTgt spid="1645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499"/>
                                          </p:stCondLst>
                                        </p:cTn>
                                        <p:tgtEl>
                                          <p:spTgt spid="16425"/>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16467"/>
                                        </p:tgtEl>
                                        <p:attrNameLst>
                                          <p:attrName>style.visibility</p:attrName>
                                        </p:attrNameLst>
                                      </p:cBhvr>
                                      <p:to>
                                        <p:strVal val="visible"/>
                                      </p:to>
                                    </p:set>
                                    <p:animEffect transition="in" filter="wipe(left)">
                                      <p:cBhvr>
                                        <p:cTn id="34" dur="500"/>
                                        <p:tgtEl>
                                          <p:spTgt spid="1646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642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16494"/>
                                        </p:tgtEl>
                                        <p:attrNameLst>
                                          <p:attrName>style.visibility</p:attrName>
                                        </p:attrNameLst>
                                      </p:cBhvr>
                                      <p:to>
                                        <p:strVal val="visible"/>
                                      </p:to>
                                    </p:set>
                                    <p:animEffect transition="in" filter="wipe(left)">
                                      <p:cBhvr>
                                        <p:cTn id="43" dur="500"/>
                                        <p:tgtEl>
                                          <p:spTgt spid="1649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499"/>
                                          </p:stCondLst>
                                        </p:cTn>
                                        <p:tgtEl>
                                          <p:spTgt spid="16427"/>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6481"/>
                                        </p:tgtEl>
                                        <p:attrNameLst>
                                          <p:attrName>style.visibility</p:attrName>
                                        </p:attrNameLst>
                                      </p:cBhvr>
                                      <p:to>
                                        <p:strVal val="visible"/>
                                      </p:to>
                                    </p:set>
                                    <p:animEffect transition="in" filter="wipe(left)">
                                      <p:cBhvr>
                                        <p:cTn id="52" dur="500"/>
                                        <p:tgtEl>
                                          <p:spTgt spid="1648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499"/>
                                          </p:stCondLst>
                                        </p:cTn>
                                        <p:tgtEl>
                                          <p:spTgt spid="16428"/>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16489"/>
                                        </p:tgtEl>
                                        <p:attrNameLst>
                                          <p:attrName>style.visibility</p:attrName>
                                        </p:attrNameLst>
                                      </p:cBhvr>
                                      <p:to>
                                        <p:strVal val="visible"/>
                                      </p:to>
                                    </p:set>
                                    <p:animEffect transition="in" filter="wipe(left)">
                                      <p:cBhvr>
                                        <p:cTn id="61" dur="500"/>
                                        <p:tgtEl>
                                          <p:spTgt spid="16489"/>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7" presetClass="entr" presetSubtype="10" fill="hold" nodeType="clickEffect">
                                  <p:stCondLst>
                                    <p:cond delay="0"/>
                                  </p:stCondLst>
                                  <p:childTnLst>
                                    <p:set>
                                      <p:cBhvr>
                                        <p:cTn id="65" dur="1" fill="hold">
                                          <p:stCondLst>
                                            <p:cond delay="0"/>
                                          </p:stCondLst>
                                        </p:cTn>
                                        <p:tgtEl>
                                          <p:spTgt spid="16417"/>
                                        </p:tgtEl>
                                        <p:attrNameLst>
                                          <p:attrName>style.visibility</p:attrName>
                                        </p:attrNameLst>
                                      </p:cBhvr>
                                      <p:to>
                                        <p:strVal val="visible"/>
                                      </p:to>
                                    </p:set>
                                    <p:anim calcmode="lin" valueType="num">
                                      <p:cBhvr>
                                        <p:cTn id="66" dur="500" fill="hold"/>
                                        <p:tgtEl>
                                          <p:spTgt spid="16417"/>
                                        </p:tgtEl>
                                        <p:attrNameLst>
                                          <p:attrName>ppt_w</p:attrName>
                                        </p:attrNameLst>
                                      </p:cBhvr>
                                      <p:tavLst>
                                        <p:tav tm="0">
                                          <p:val>
                                            <p:fltVal val="0"/>
                                          </p:val>
                                        </p:tav>
                                        <p:tav tm="100000">
                                          <p:val>
                                            <p:strVal val="#ppt_w"/>
                                          </p:val>
                                        </p:tav>
                                      </p:tavLst>
                                    </p:anim>
                                    <p:anim calcmode="lin" valueType="num">
                                      <p:cBhvr>
                                        <p:cTn id="67" dur="500" fill="hold"/>
                                        <p:tgtEl>
                                          <p:spTgt spid="16417"/>
                                        </p:tgtEl>
                                        <p:attrNameLst>
                                          <p:attrName>ppt_h</p:attrName>
                                        </p:attrNameLst>
                                      </p:cBhvr>
                                      <p:tavLst>
                                        <p:tav tm="0">
                                          <p:val>
                                            <p:strVal val="#ppt_h"/>
                                          </p:val>
                                        </p:tav>
                                        <p:tav tm="100000">
                                          <p:val>
                                            <p:strVal val="#ppt_h"/>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6525"/>
                                        </p:tgtEl>
                                        <p:attrNameLst>
                                          <p:attrName>style.visibility</p:attrName>
                                        </p:attrNameLst>
                                      </p:cBhvr>
                                      <p:to>
                                        <p:strVal val="visible"/>
                                      </p:to>
                                    </p:set>
                                    <p:animEffect transition="in" filter="wipe(left)">
                                      <p:cBhvr>
                                        <p:cTn id="72" dur="500"/>
                                        <p:tgtEl>
                                          <p:spTgt spid="1652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6542"/>
                                        </p:tgtEl>
                                        <p:attrNameLst>
                                          <p:attrName>style.visibility</p:attrName>
                                        </p:attrNameLst>
                                      </p:cBhvr>
                                      <p:to>
                                        <p:strVal val="visible"/>
                                      </p:to>
                                    </p:set>
                                    <p:animEffect transition="in" filter="wipe(left)">
                                      <p:cBhvr>
                                        <p:cTn id="77" dur="500"/>
                                        <p:tgtEl>
                                          <p:spTgt spid="16542"/>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16556"/>
                                        </p:tgtEl>
                                        <p:attrNameLst>
                                          <p:attrName>style.visibility</p:attrName>
                                        </p:attrNameLst>
                                      </p:cBhvr>
                                      <p:to>
                                        <p:strVal val="visible"/>
                                      </p:to>
                                    </p:set>
                                    <p:animEffect transition="in" filter="wipe(left)">
                                      <p:cBhvr>
                                        <p:cTn id="82" dur="500"/>
                                        <p:tgtEl>
                                          <p:spTgt spid="16556"/>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16524"/>
                                        </p:tgtEl>
                                        <p:attrNameLst>
                                          <p:attrName>style.visibility</p:attrName>
                                        </p:attrNameLst>
                                      </p:cBhvr>
                                      <p:to>
                                        <p:strVal val="visible"/>
                                      </p:to>
                                    </p:set>
                                    <p:animEffect transition="in" filter="wipe(left)">
                                      <p:cBhvr>
                                        <p:cTn id="85" dur="500"/>
                                        <p:tgtEl>
                                          <p:spTgt spid="16524"/>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6505"/>
                                        </p:tgtEl>
                                        <p:attrNameLst>
                                          <p:attrName>style.visibility</p:attrName>
                                        </p:attrNameLst>
                                      </p:cBhvr>
                                      <p:to>
                                        <p:strVal val="visible"/>
                                      </p:to>
                                    </p:set>
                                    <p:animEffect transition="in" filter="wipe(left)">
                                      <p:cBhvr>
                                        <p:cTn id="90" dur="500"/>
                                        <p:tgtEl>
                                          <p:spTgt spid="16505"/>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nodeType="clickEffect">
                                  <p:stCondLst>
                                    <p:cond delay="0"/>
                                  </p:stCondLst>
                                  <p:childTnLst>
                                    <p:set>
                                      <p:cBhvr>
                                        <p:cTn id="94" dur="1" fill="hold">
                                          <p:stCondLst>
                                            <p:cond delay="0"/>
                                          </p:stCondLst>
                                        </p:cTn>
                                        <p:tgtEl>
                                          <p:spTgt spid="16549"/>
                                        </p:tgtEl>
                                        <p:attrNameLst>
                                          <p:attrName>style.visibility</p:attrName>
                                        </p:attrNameLst>
                                      </p:cBhvr>
                                      <p:to>
                                        <p:strVal val="visible"/>
                                      </p:to>
                                    </p:set>
                                    <p:animEffect transition="in" filter="wipe(left)">
                                      <p:cBhvr>
                                        <p:cTn id="95" dur="500"/>
                                        <p:tgtEl>
                                          <p:spTgt spid="16549"/>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3" presetClass="entr" presetSubtype="32" fill="hold" grpId="0" nodeType="clickEffect">
                                  <p:stCondLst>
                                    <p:cond delay="0"/>
                                  </p:stCondLst>
                                  <p:childTnLst>
                                    <p:set>
                                      <p:cBhvr>
                                        <p:cTn id="99" dur="1" fill="hold">
                                          <p:stCondLst>
                                            <p:cond delay="0"/>
                                          </p:stCondLst>
                                        </p:cTn>
                                        <p:tgtEl>
                                          <p:spTgt spid="16537"/>
                                        </p:tgtEl>
                                        <p:attrNameLst>
                                          <p:attrName>style.visibility</p:attrName>
                                        </p:attrNameLst>
                                      </p:cBhvr>
                                      <p:to>
                                        <p:strVal val="visible"/>
                                      </p:to>
                                    </p:set>
                                    <p:anim calcmode="lin" valueType="num">
                                      <p:cBhvr>
                                        <p:cTn id="100" dur="500" fill="hold"/>
                                        <p:tgtEl>
                                          <p:spTgt spid="16537"/>
                                        </p:tgtEl>
                                        <p:attrNameLst>
                                          <p:attrName>ppt_w</p:attrName>
                                        </p:attrNameLst>
                                      </p:cBhvr>
                                      <p:tavLst>
                                        <p:tav tm="0">
                                          <p:val>
                                            <p:strVal val="4*#ppt_w"/>
                                          </p:val>
                                        </p:tav>
                                        <p:tav tm="100000">
                                          <p:val>
                                            <p:strVal val="#ppt_w"/>
                                          </p:val>
                                        </p:tav>
                                      </p:tavLst>
                                    </p:anim>
                                    <p:anim calcmode="lin" valueType="num">
                                      <p:cBhvr>
                                        <p:cTn id="101" dur="500" fill="hold"/>
                                        <p:tgtEl>
                                          <p:spTgt spid="16537"/>
                                        </p:tgtEl>
                                        <p:attrNameLst>
                                          <p:attrName>ppt_h</p:attrName>
                                        </p:attrNameLst>
                                      </p:cBhvr>
                                      <p:tavLst>
                                        <p:tav tm="0">
                                          <p:val>
                                            <p:strVal val="4*#ppt_h"/>
                                          </p:val>
                                        </p:tav>
                                        <p:tav tm="100000">
                                          <p:val>
                                            <p:strVal val="#ppt_h"/>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ntr" presetSubtype="0" fill="hold" grpId="0" nodeType="clickEffect">
                                  <p:stCondLst>
                                    <p:cond delay="0"/>
                                  </p:stCondLst>
                                  <p:childTnLst>
                                    <p:set>
                                      <p:cBhvr>
                                        <p:cTn id="105" dur="1" fill="hold">
                                          <p:stCondLst>
                                            <p:cond delay="499"/>
                                          </p:stCondLst>
                                        </p:cTn>
                                        <p:tgtEl>
                                          <p:spTgt spid="16387"/>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1" fill="hold" nodeType="clickEffect">
                                  <p:stCondLst>
                                    <p:cond delay="0"/>
                                  </p:stCondLst>
                                  <p:childTnLst>
                                    <p:set>
                                      <p:cBhvr>
                                        <p:cTn id="109" dur="1" fill="hold">
                                          <p:stCondLst>
                                            <p:cond delay="0"/>
                                          </p:stCondLst>
                                        </p:cTn>
                                        <p:tgtEl>
                                          <p:spTgt spid="16407"/>
                                        </p:tgtEl>
                                        <p:attrNameLst>
                                          <p:attrName>style.visibility</p:attrName>
                                        </p:attrNameLst>
                                      </p:cBhvr>
                                      <p:to>
                                        <p:strVal val="visible"/>
                                      </p:to>
                                    </p:set>
                                    <p:animEffect transition="in" filter="wipe(up)">
                                      <p:cBhvr>
                                        <p:cTn id="110" dur="500"/>
                                        <p:tgtEl>
                                          <p:spTgt spid="16407"/>
                                        </p:tgtEl>
                                      </p:cBhvr>
                                    </p:animEffect>
                                  </p:childTnLst>
                                </p:cTn>
                              </p:par>
                            </p:childTnLst>
                          </p:cTn>
                        </p:par>
                        <p:par>
                          <p:cTn id="111" fill="hold" nodeType="afterGroup">
                            <p:stCondLst>
                              <p:cond delay="500"/>
                            </p:stCondLst>
                            <p:childTnLst>
                              <p:par>
                                <p:cTn id="112" presetID="22" presetClass="entr" presetSubtype="1" fill="hold" nodeType="afterEffect">
                                  <p:stCondLst>
                                    <p:cond delay="0"/>
                                  </p:stCondLst>
                                  <p:childTnLst>
                                    <p:set>
                                      <p:cBhvr>
                                        <p:cTn id="113" dur="1" fill="hold">
                                          <p:stCondLst>
                                            <p:cond delay="0"/>
                                          </p:stCondLst>
                                        </p:cTn>
                                        <p:tgtEl>
                                          <p:spTgt spid="16408"/>
                                        </p:tgtEl>
                                        <p:attrNameLst>
                                          <p:attrName>style.visibility</p:attrName>
                                        </p:attrNameLst>
                                      </p:cBhvr>
                                      <p:to>
                                        <p:strVal val="visible"/>
                                      </p:to>
                                    </p:set>
                                    <p:animEffect transition="in" filter="wipe(up)">
                                      <p:cBhvr>
                                        <p:cTn id="114" dur="500"/>
                                        <p:tgtEl>
                                          <p:spTgt spid="16408"/>
                                        </p:tgtEl>
                                      </p:cBhvr>
                                    </p:animEffect>
                                  </p:childTnLst>
                                </p:cTn>
                              </p:par>
                            </p:childTnLst>
                          </p:cTn>
                        </p:par>
                        <p:par>
                          <p:cTn id="115" fill="hold" nodeType="afterGroup">
                            <p:stCondLst>
                              <p:cond delay="1000"/>
                            </p:stCondLst>
                            <p:childTnLst>
                              <p:par>
                                <p:cTn id="116" presetID="22" presetClass="entr" presetSubtype="1" fill="hold" nodeType="afterEffect">
                                  <p:stCondLst>
                                    <p:cond delay="0"/>
                                  </p:stCondLst>
                                  <p:childTnLst>
                                    <p:set>
                                      <p:cBhvr>
                                        <p:cTn id="117" dur="1" fill="hold">
                                          <p:stCondLst>
                                            <p:cond delay="0"/>
                                          </p:stCondLst>
                                        </p:cTn>
                                        <p:tgtEl>
                                          <p:spTgt spid="16409"/>
                                        </p:tgtEl>
                                        <p:attrNameLst>
                                          <p:attrName>style.visibility</p:attrName>
                                        </p:attrNameLst>
                                      </p:cBhvr>
                                      <p:to>
                                        <p:strVal val="visible"/>
                                      </p:to>
                                    </p:set>
                                    <p:animEffect transition="in" filter="wipe(up)">
                                      <p:cBhvr>
                                        <p:cTn id="118" dur="500"/>
                                        <p:tgtEl>
                                          <p:spTgt spid="16409"/>
                                        </p:tgtEl>
                                      </p:cBhvr>
                                    </p:animEffect>
                                  </p:childTnLst>
                                </p:cTn>
                              </p:par>
                            </p:childTnLst>
                          </p:cTn>
                        </p:par>
                        <p:par>
                          <p:cTn id="119" fill="hold" nodeType="afterGroup">
                            <p:stCondLst>
                              <p:cond delay="1500"/>
                            </p:stCondLst>
                            <p:childTnLst>
                              <p:par>
                                <p:cTn id="120" presetID="22" presetClass="entr" presetSubtype="1" fill="hold" nodeType="afterEffect">
                                  <p:stCondLst>
                                    <p:cond delay="0"/>
                                  </p:stCondLst>
                                  <p:childTnLst>
                                    <p:set>
                                      <p:cBhvr>
                                        <p:cTn id="121" dur="1" fill="hold">
                                          <p:stCondLst>
                                            <p:cond delay="0"/>
                                          </p:stCondLst>
                                        </p:cTn>
                                        <p:tgtEl>
                                          <p:spTgt spid="16410"/>
                                        </p:tgtEl>
                                        <p:attrNameLst>
                                          <p:attrName>style.visibility</p:attrName>
                                        </p:attrNameLst>
                                      </p:cBhvr>
                                      <p:to>
                                        <p:strVal val="visible"/>
                                      </p:to>
                                    </p:set>
                                    <p:animEffect transition="in" filter="wipe(up)">
                                      <p:cBhvr>
                                        <p:cTn id="122" dur="500"/>
                                        <p:tgtEl>
                                          <p:spTgt spid="16410"/>
                                        </p:tgtEl>
                                      </p:cBhvr>
                                    </p:animEffect>
                                  </p:childTnLst>
                                </p:cTn>
                              </p:par>
                            </p:childTnLst>
                          </p:cTn>
                        </p:par>
                        <p:par>
                          <p:cTn id="123" fill="hold" nodeType="afterGroup">
                            <p:stCondLst>
                              <p:cond delay="2000"/>
                            </p:stCondLst>
                            <p:childTnLst>
                              <p:par>
                                <p:cTn id="124" presetID="22" presetClass="entr" presetSubtype="1" fill="hold" nodeType="afterEffect">
                                  <p:stCondLst>
                                    <p:cond delay="0"/>
                                  </p:stCondLst>
                                  <p:childTnLst>
                                    <p:set>
                                      <p:cBhvr>
                                        <p:cTn id="125" dur="1" fill="hold">
                                          <p:stCondLst>
                                            <p:cond delay="0"/>
                                          </p:stCondLst>
                                        </p:cTn>
                                        <p:tgtEl>
                                          <p:spTgt spid="16411"/>
                                        </p:tgtEl>
                                        <p:attrNameLst>
                                          <p:attrName>style.visibility</p:attrName>
                                        </p:attrNameLst>
                                      </p:cBhvr>
                                      <p:to>
                                        <p:strVal val="visible"/>
                                      </p:to>
                                    </p:set>
                                    <p:animEffect transition="in" filter="wipe(up)">
                                      <p:cBhvr>
                                        <p:cTn id="126" dur="500"/>
                                        <p:tgtEl>
                                          <p:spTgt spid="16411"/>
                                        </p:tgtEl>
                                      </p:cBhvr>
                                    </p:animEffect>
                                  </p:childTnLst>
                                </p:cTn>
                              </p:par>
                            </p:childTnLst>
                          </p:cTn>
                        </p:par>
                        <p:par>
                          <p:cTn id="127" fill="hold" nodeType="afterGroup">
                            <p:stCondLst>
                              <p:cond delay="2500"/>
                            </p:stCondLst>
                            <p:childTnLst>
                              <p:par>
                                <p:cTn id="128" presetID="22" presetClass="entr" presetSubtype="1" fill="hold" nodeType="afterEffect">
                                  <p:stCondLst>
                                    <p:cond delay="0"/>
                                  </p:stCondLst>
                                  <p:childTnLst>
                                    <p:set>
                                      <p:cBhvr>
                                        <p:cTn id="129" dur="1" fill="hold">
                                          <p:stCondLst>
                                            <p:cond delay="0"/>
                                          </p:stCondLst>
                                        </p:cTn>
                                        <p:tgtEl>
                                          <p:spTgt spid="16412"/>
                                        </p:tgtEl>
                                        <p:attrNameLst>
                                          <p:attrName>style.visibility</p:attrName>
                                        </p:attrNameLst>
                                      </p:cBhvr>
                                      <p:to>
                                        <p:strVal val="visible"/>
                                      </p:to>
                                    </p:set>
                                    <p:animEffect transition="in" filter="wipe(up)">
                                      <p:cBhvr>
                                        <p:cTn id="130" dur="500"/>
                                        <p:tgtEl>
                                          <p:spTgt spid="16412"/>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16386"/>
                                        </p:tgtEl>
                                        <p:attrNameLst>
                                          <p:attrName>style.visibility</p:attrName>
                                        </p:attrNameLst>
                                      </p:cBhvr>
                                      <p:to>
                                        <p:strVal val="visible"/>
                                      </p:to>
                                    </p:set>
                                    <p:animEffect transition="in" filter="wipe(left)">
                                      <p:cBhvr>
                                        <p:cTn id="135" dur="500"/>
                                        <p:tgtEl>
                                          <p:spTgt spid="16386"/>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16540"/>
                                        </p:tgtEl>
                                        <p:attrNameLst>
                                          <p:attrName>style.visibility</p:attrName>
                                        </p:attrNameLst>
                                      </p:cBhvr>
                                      <p:to>
                                        <p:strVal val="visible"/>
                                      </p:to>
                                    </p:set>
                                    <p:animEffect transition="in" filter="wipe(left)">
                                      <p:cBhvr>
                                        <p:cTn id="140" dur="500"/>
                                        <p:tgtEl>
                                          <p:spTgt spid="16540"/>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16541"/>
                                        </p:tgtEl>
                                        <p:attrNameLst>
                                          <p:attrName>style.visibility</p:attrName>
                                        </p:attrNameLst>
                                      </p:cBhvr>
                                      <p:to>
                                        <p:strVal val="visible"/>
                                      </p:to>
                                    </p:set>
                                    <p:animEffect transition="in" filter="wipe(left)">
                                      <p:cBhvr>
                                        <p:cTn id="145" dur="500"/>
                                        <p:tgtEl>
                                          <p:spTgt spid="16541"/>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22" presetClass="entr" presetSubtype="8" fill="hold" nodeType="clickEffect">
                                  <p:stCondLst>
                                    <p:cond delay="0"/>
                                  </p:stCondLst>
                                  <p:childTnLst>
                                    <p:set>
                                      <p:cBhvr>
                                        <p:cTn id="149" dur="1" fill="hold">
                                          <p:stCondLst>
                                            <p:cond delay="0"/>
                                          </p:stCondLst>
                                        </p:cTn>
                                        <p:tgtEl>
                                          <p:spTgt spid="16400"/>
                                        </p:tgtEl>
                                        <p:attrNameLst>
                                          <p:attrName>style.visibility</p:attrName>
                                        </p:attrNameLst>
                                      </p:cBhvr>
                                      <p:to>
                                        <p:strVal val="visible"/>
                                      </p:to>
                                    </p:set>
                                    <p:animEffect transition="in" filter="wipe(left)">
                                      <p:cBhvr>
                                        <p:cTn id="150" dur="500"/>
                                        <p:tgtEl>
                                          <p:spTgt spid="16400"/>
                                        </p:tgtEl>
                                      </p:cBhvr>
                                    </p:animEffec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1" presetClass="entr" presetSubtype="0" fill="hold" nodeType="clickEffect">
                                  <p:stCondLst>
                                    <p:cond delay="0"/>
                                  </p:stCondLst>
                                  <p:childTnLst>
                                    <p:set>
                                      <p:cBhvr>
                                        <p:cTn id="154" dur="1" fill="hold">
                                          <p:stCondLst>
                                            <p:cond delay="499"/>
                                          </p:stCondLst>
                                        </p:cTn>
                                        <p:tgtEl>
                                          <p:spTgt spid="16399"/>
                                        </p:tgtEl>
                                        <p:attrNameLst>
                                          <p:attrName>style.visibility</p:attrName>
                                        </p:attrNameLst>
                                      </p:cBhvr>
                                      <p:to>
                                        <p:strVal val="visible"/>
                                      </p:to>
                                    </p:se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2" presetClass="entr" presetSubtype="8" fill="hold" grpId="0" nodeType="clickEffect">
                                  <p:stCondLst>
                                    <p:cond delay="0"/>
                                  </p:stCondLst>
                                  <p:childTnLst>
                                    <p:set>
                                      <p:cBhvr>
                                        <p:cTn id="158" dur="1" fill="hold">
                                          <p:stCondLst>
                                            <p:cond delay="0"/>
                                          </p:stCondLst>
                                        </p:cTn>
                                        <p:tgtEl>
                                          <p:spTgt spid="16398"/>
                                        </p:tgtEl>
                                        <p:attrNameLst>
                                          <p:attrName>style.visibility</p:attrName>
                                        </p:attrNameLst>
                                      </p:cBhvr>
                                      <p:to>
                                        <p:strVal val="visible"/>
                                      </p:to>
                                    </p:set>
                                    <p:animEffect transition="in" filter="wipe(left)">
                                      <p:cBhvr>
                                        <p:cTn id="159" dur="500"/>
                                        <p:tgtEl>
                                          <p:spTgt spid="16398"/>
                                        </p:tgtEl>
                                      </p:cBhvr>
                                    </p:animEffec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22" presetClass="entr" presetSubtype="8" fill="hold" nodeType="clickEffect">
                                  <p:stCondLst>
                                    <p:cond delay="0"/>
                                  </p:stCondLst>
                                  <p:childTnLst>
                                    <p:set>
                                      <p:cBhvr>
                                        <p:cTn id="163" dur="1" fill="hold">
                                          <p:stCondLst>
                                            <p:cond delay="0"/>
                                          </p:stCondLst>
                                        </p:cTn>
                                        <p:tgtEl>
                                          <p:spTgt spid="16388"/>
                                        </p:tgtEl>
                                        <p:attrNameLst>
                                          <p:attrName>style.visibility</p:attrName>
                                        </p:attrNameLst>
                                      </p:cBhvr>
                                      <p:to>
                                        <p:strVal val="visible"/>
                                      </p:to>
                                    </p:set>
                                    <p:animEffect transition="in" filter="wipe(left)">
                                      <p:cBhvr>
                                        <p:cTn id="164" dur="500"/>
                                        <p:tgtEl>
                                          <p:spTgt spid="16388"/>
                                        </p:tgtEl>
                                      </p:cBhvr>
                                    </p:animEffect>
                                  </p:childTnLst>
                                </p:cTn>
                              </p:par>
                            </p:childTnLst>
                          </p:cTn>
                        </p:par>
                      </p:childTnLst>
                    </p:cTn>
                  </p:par>
                  <p:par>
                    <p:cTn id="165" fill="hold" nodeType="clickPar">
                      <p:stCondLst>
                        <p:cond delay="indefinite"/>
                      </p:stCondLst>
                      <p:childTnLst>
                        <p:par>
                          <p:cTn id="166" fill="hold" nodeType="withGroup">
                            <p:stCondLst>
                              <p:cond delay="0"/>
                            </p:stCondLst>
                            <p:childTnLst>
                              <p:par>
                                <p:cTn id="167" presetID="22" presetClass="entr" presetSubtype="4" fill="hold" grpId="0" nodeType="clickEffect">
                                  <p:stCondLst>
                                    <p:cond delay="0"/>
                                  </p:stCondLst>
                                  <p:childTnLst>
                                    <p:set>
                                      <p:cBhvr>
                                        <p:cTn id="168" dur="1" fill="hold">
                                          <p:stCondLst>
                                            <p:cond delay="0"/>
                                          </p:stCondLst>
                                        </p:cTn>
                                        <p:tgtEl>
                                          <p:spTgt spid="16391"/>
                                        </p:tgtEl>
                                        <p:attrNameLst>
                                          <p:attrName>style.visibility</p:attrName>
                                        </p:attrNameLst>
                                      </p:cBhvr>
                                      <p:to>
                                        <p:strVal val="visible"/>
                                      </p:to>
                                    </p:set>
                                    <p:animEffect transition="in" filter="wipe(down)">
                                      <p:cBhvr>
                                        <p:cTn id="169" dur="500"/>
                                        <p:tgtEl>
                                          <p:spTgt spid="16391"/>
                                        </p:tgtEl>
                                      </p:cBhvr>
                                    </p:animEffec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22" presetClass="entr" presetSubtype="4" fill="hold" nodeType="clickEffect">
                                  <p:stCondLst>
                                    <p:cond delay="0"/>
                                  </p:stCondLst>
                                  <p:childTnLst>
                                    <p:set>
                                      <p:cBhvr>
                                        <p:cTn id="173" dur="1" fill="hold">
                                          <p:stCondLst>
                                            <p:cond delay="0"/>
                                          </p:stCondLst>
                                        </p:cTn>
                                        <p:tgtEl>
                                          <p:spTgt spid="16389"/>
                                        </p:tgtEl>
                                        <p:attrNameLst>
                                          <p:attrName>style.visibility</p:attrName>
                                        </p:attrNameLst>
                                      </p:cBhvr>
                                      <p:to>
                                        <p:strVal val="visible"/>
                                      </p:to>
                                    </p:set>
                                    <p:animEffect transition="in" filter="wipe(down)">
                                      <p:cBhvr>
                                        <p:cTn id="174" dur="500"/>
                                        <p:tgtEl>
                                          <p:spTgt spid="16389"/>
                                        </p:tgtEl>
                                      </p:cBhvr>
                                    </p:animEffect>
                                  </p:childTnLst>
                                </p:cTn>
                              </p:par>
                            </p:childTnLst>
                          </p:cTn>
                        </p:par>
                      </p:childTnLst>
                    </p:cTn>
                  </p:par>
                  <p:par>
                    <p:cTn id="175" fill="hold" nodeType="clickPar">
                      <p:stCondLst>
                        <p:cond delay="indefinite"/>
                      </p:stCondLst>
                      <p:childTnLst>
                        <p:par>
                          <p:cTn id="176" fill="hold" nodeType="withGroup">
                            <p:stCondLst>
                              <p:cond delay="0"/>
                            </p:stCondLst>
                            <p:childTnLst>
                              <p:par>
                                <p:cTn id="177" presetID="1" presetClass="entr" presetSubtype="0" fill="hold" grpId="0" nodeType="clickEffect">
                                  <p:stCondLst>
                                    <p:cond delay="0"/>
                                  </p:stCondLst>
                                  <p:childTnLst>
                                    <p:set>
                                      <p:cBhvr>
                                        <p:cTn id="178" dur="1" fill="hold">
                                          <p:stCondLst>
                                            <p:cond delay="499"/>
                                          </p:stCondLst>
                                        </p:cTn>
                                        <p:tgtEl>
                                          <p:spTgt spid="16390"/>
                                        </p:tgtEl>
                                        <p:attrNameLst>
                                          <p:attrName>style.visibility</p:attrName>
                                        </p:attrNameLst>
                                      </p:cBhvr>
                                      <p:to>
                                        <p:strVal val="visible"/>
                                      </p:to>
                                    </p:se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22" presetClass="entr" presetSubtype="8" fill="hold" nodeType="clickEffect">
                                  <p:stCondLst>
                                    <p:cond delay="0"/>
                                  </p:stCondLst>
                                  <p:childTnLst>
                                    <p:set>
                                      <p:cBhvr>
                                        <p:cTn id="182" dur="1" fill="hold">
                                          <p:stCondLst>
                                            <p:cond delay="0"/>
                                          </p:stCondLst>
                                        </p:cTn>
                                        <p:tgtEl>
                                          <p:spTgt spid="16393"/>
                                        </p:tgtEl>
                                        <p:attrNameLst>
                                          <p:attrName>style.visibility</p:attrName>
                                        </p:attrNameLst>
                                      </p:cBhvr>
                                      <p:to>
                                        <p:strVal val="visible"/>
                                      </p:to>
                                    </p:set>
                                    <p:animEffect transition="in" filter="wipe(left)">
                                      <p:cBhvr>
                                        <p:cTn id="183" dur="500"/>
                                        <p:tgtEl>
                                          <p:spTgt spid="16393"/>
                                        </p:tgtEl>
                                      </p:cBhvr>
                                    </p:animEffect>
                                  </p:childTnLst>
                                </p:cTn>
                              </p:par>
                            </p:childTnLst>
                          </p:cTn>
                        </p:par>
                      </p:childTnLst>
                    </p:cTn>
                  </p:par>
                  <p:par>
                    <p:cTn id="184" fill="hold" nodeType="clickPar">
                      <p:stCondLst>
                        <p:cond delay="indefinite"/>
                      </p:stCondLst>
                      <p:childTnLst>
                        <p:par>
                          <p:cTn id="185" fill="hold" nodeType="withGroup">
                            <p:stCondLst>
                              <p:cond delay="0"/>
                            </p:stCondLst>
                            <p:childTnLst>
                              <p:par>
                                <p:cTn id="186" presetID="22" presetClass="entr" presetSubtype="8" fill="hold" nodeType="clickEffect">
                                  <p:stCondLst>
                                    <p:cond delay="0"/>
                                  </p:stCondLst>
                                  <p:childTnLst>
                                    <p:set>
                                      <p:cBhvr>
                                        <p:cTn id="187" dur="1" fill="hold">
                                          <p:stCondLst>
                                            <p:cond delay="0"/>
                                          </p:stCondLst>
                                        </p:cTn>
                                        <p:tgtEl>
                                          <p:spTgt spid="16395"/>
                                        </p:tgtEl>
                                        <p:attrNameLst>
                                          <p:attrName>style.visibility</p:attrName>
                                        </p:attrNameLst>
                                      </p:cBhvr>
                                      <p:to>
                                        <p:strVal val="visible"/>
                                      </p:to>
                                    </p:set>
                                    <p:animEffect transition="in" filter="wipe(left)">
                                      <p:cBhvr>
                                        <p:cTn id="188" dur="500"/>
                                        <p:tgtEl>
                                          <p:spTgt spid="16395"/>
                                        </p:tgtEl>
                                      </p:cBhvr>
                                    </p:animEffect>
                                  </p:childTnLst>
                                </p:cTn>
                              </p:par>
                            </p:childTnLst>
                          </p:cTn>
                        </p:par>
                      </p:childTnLst>
                    </p:cTn>
                  </p:par>
                  <p:par>
                    <p:cTn id="189" fill="hold" nodeType="clickPar">
                      <p:stCondLst>
                        <p:cond delay="indefinite"/>
                      </p:stCondLst>
                      <p:childTnLst>
                        <p:par>
                          <p:cTn id="190" fill="hold" nodeType="withGroup">
                            <p:stCondLst>
                              <p:cond delay="0"/>
                            </p:stCondLst>
                            <p:childTnLst>
                              <p:par>
                                <p:cTn id="191" presetID="1" presetClass="entr" presetSubtype="0" fill="hold" nodeType="clickEffect">
                                  <p:stCondLst>
                                    <p:cond delay="0"/>
                                  </p:stCondLst>
                                  <p:childTnLst>
                                    <p:set>
                                      <p:cBhvr>
                                        <p:cTn id="192" dur="1" fill="hold">
                                          <p:stCondLst>
                                            <p:cond delay="499"/>
                                          </p:stCondLst>
                                        </p:cTn>
                                        <p:tgtEl>
                                          <p:spTgt spid="16394"/>
                                        </p:tgtEl>
                                        <p:attrNameLst>
                                          <p:attrName>style.visibility</p:attrName>
                                        </p:attrNameLst>
                                      </p:cBhvr>
                                      <p:to>
                                        <p:strVal val="visible"/>
                                      </p:to>
                                    </p:se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22" presetClass="entr" presetSubtype="8" fill="hold" grpId="0" nodeType="clickEffect">
                                  <p:stCondLst>
                                    <p:cond delay="0"/>
                                  </p:stCondLst>
                                  <p:childTnLst>
                                    <p:set>
                                      <p:cBhvr>
                                        <p:cTn id="196" dur="1" fill="hold">
                                          <p:stCondLst>
                                            <p:cond delay="0"/>
                                          </p:stCondLst>
                                        </p:cTn>
                                        <p:tgtEl>
                                          <p:spTgt spid="16392"/>
                                        </p:tgtEl>
                                        <p:attrNameLst>
                                          <p:attrName>style.visibility</p:attrName>
                                        </p:attrNameLst>
                                      </p:cBhvr>
                                      <p:to>
                                        <p:strVal val="visible"/>
                                      </p:to>
                                    </p:set>
                                    <p:animEffect transition="in" filter="wipe(left)">
                                      <p:cBhvr>
                                        <p:cTn id="197" dur="500"/>
                                        <p:tgtEl>
                                          <p:spTgt spid="16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autoUpdateAnimBg="0"/>
      <p:bldP spid="16398" grpId="0" animBg="1"/>
      <p:bldP spid="16429" grpId="0" autoUpdateAnimBg="0"/>
      <p:bldP spid="16524" grpId="0"/>
      <p:bldP spid="16525" grpId="0" autoUpdateAnimBg="0"/>
      <p:bldP spid="16505" grpId="0" autoUpdateAnimBg="0"/>
      <p:bldP spid="16386" grpId="0" autoUpdateAnimBg="0"/>
      <p:bldP spid="16537" grpId="0" animBg="1"/>
      <p:bldP spid="16390" grpId="0" autoUpdateAnimBg="0"/>
      <p:bldP spid="16391" grpId="0" autoUpdateAnimBg="0"/>
      <p:bldP spid="16392" grpId="0" autoUpdateAnimBg="0"/>
      <p:bldP spid="16540" grpId="0" autoUpdateAnimBg="0"/>
      <p:bldP spid="16541"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0" name="Object 2">
            <a:extLst>
              <a:ext uri="{FF2B5EF4-FFF2-40B4-BE49-F238E27FC236}">
                <a16:creationId xmlns:a16="http://schemas.microsoft.com/office/drawing/2014/main" id="{49A0CB5F-6EA3-407F-BE37-1A7DF42270F5}"/>
              </a:ext>
            </a:extLst>
          </p:cNvPr>
          <p:cNvGraphicFramePr>
            <a:graphicFrameLocks noChangeAspect="1"/>
          </p:cNvGraphicFramePr>
          <p:nvPr/>
        </p:nvGraphicFramePr>
        <p:xfrm>
          <a:off x="2743200" y="685800"/>
          <a:ext cx="4067175" cy="823913"/>
        </p:xfrm>
        <a:graphic>
          <a:graphicData uri="http://schemas.openxmlformats.org/presentationml/2006/ole">
            <mc:AlternateContent xmlns:mc="http://schemas.openxmlformats.org/markup-compatibility/2006">
              <mc:Choice xmlns:v="urn:schemas-microsoft-com:vml" Requires="v">
                <p:oleObj spid="_x0000_s45081" name="Equation" r:id="rId3" imgW="3975092" imgH="730469" progId="Equation.DSMT4">
                  <p:embed/>
                </p:oleObj>
              </mc:Choice>
              <mc:Fallback>
                <p:oleObj name="Equation" r:id="rId3" imgW="3975092" imgH="730469"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685800"/>
                        <a:ext cx="4067175"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71" name="Rectangle 3">
            <a:extLst>
              <a:ext uri="{FF2B5EF4-FFF2-40B4-BE49-F238E27FC236}">
                <a16:creationId xmlns:a16="http://schemas.microsoft.com/office/drawing/2014/main" id="{69D541C2-2AB7-4A55-9AFE-27733E13AFD4}"/>
              </a:ext>
            </a:extLst>
          </p:cNvPr>
          <p:cNvSpPr>
            <a:spLocks noChangeArrowheads="1"/>
          </p:cNvSpPr>
          <p:nvPr/>
        </p:nvSpPr>
        <p:spPr bwMode="auto">
          <a:xfrm>
            <a:off x="733425" y="228600"/>
            <a:ext cx="3571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a:solidFill>
                  <a:srgbClr val="66FFFF"/>
                </a:solidFill>
                <a:latin typeface="Times New Roman" panose="02020603050405020304" pitchFamily="18" charset="0"/>
                <a:ea typeface="楷体_GB2312" pitchFamily="49" charset="-122"/>
              </a:rPr>
              <a:t>相邻两波腹之间的距离：</a:t>
            </a:r>
          </a:p>
        </p:txBody>
      </p:sp>
      <p:sp>
        <p:nvSpPr>
          <p:cNvPr id="58372" name="Rectangle 4">
            <a:extLst>
              <a:ext uri="{FF2B5EF4-FFF2-40B4-BE49-F238E27FC236}">
                <a16:creationId xmlns:a16="http://schemas.microsoft.com/office/drawing/2014/main" id="{B8EDBF59-FA2E-4E8E-8196-B331878A36E7}"/>
              </a:ext>
            </a:extLst>
          </p:cNvPr>
          <p:cNvSpPr>
            <a:spLocks noChangeArrowheads="1"/>
          </p:cNvSpPr>
          <p:nvPr/>
        </p:nvSpPr>
        <p:spPr bwMode="auto">
          <a:xfrm>
            <a:off x="730250" y="2749550"/>
            <a:ext cx="80772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pPr>
            <a:r>
              <a:rPr kumimoji="1" lang="en-US" altLang="zh-CN">
                <a:latin typeface="Times New Roman" panose="02020603050405020304" pitchFamily="18" charset="0"/>
                <a:ea typeface="楷体_GB2312" pitchFamily="49" charset="-122"/>
              </a:rPr>
              <a:t>(2) </a:t>
            </a:r>
            <a:r>
              <a:rPr kumimoji="1" lang="zh-CN" altLang="en-US">
                <a:latin typeface="楷体_GB2312" pitchFamily="49" charset="-122"/>
                <a:ea typeface="楷体_GB2312" pitchFamily="49" charset="-122"/>
              </a:rPr>
              <a:t>所有波节点将媒质划分为长</a:t>
            </a:r>
          </a:p>
        </p:txBody>
      </p:sp>
      <p:sp>
        <p:nvSpPr>
          <p:cNvPr id="58373" name="Rectangle 5">
            <a:extLst>
              <a:ext uri="{FF2B5EF4-FFF2-40B4-BE49-F238E27FC236}">
                <a16:creationId xmlns:a16="http://schemas.microsoft.com/office/drawing/2014/main" id="{F4BCDB59-4677-4872-9FF9-D1B666D07976}"/>
              </a:ext>
            </a:extLst>
          </p:cNvPr>
          <p:cNvSpPr>
            <a:spLocks noChangeArrowheads="1"/>
          </p:cNvSpPr>
          <p:nvPr/>
        </p:nvSpPr>
        <p:spPr bwMode="auto">
          <a:xfrm>
            <a:off x="5826125" y="2797175"/>
            <a:ext cx="29559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a:latin typeface="Bookman Old Style" panose="02050604050505020204" pitchFamily="18" charset="0"/>
                <a:ea typeface="楷体_GB2312" pitchFamily="49" charset="-122"/>
              </a:rPr>
              <a:t>的许多段，每段中各</a:t>
            </a:r>
            <a:endParaRPr kumimoji="1" lang="zh-CN" altLang="en-US" b="0">
              <a:latin typeface="Times New Roman" panose="02020603050405020304" pitchFamily="18" charset="0"/>
              <a:ea typeface="楷体_GB2312" pitchFamily="49" charset="-122"/>
            </a:endParaRPr>
          </a:p>
        </p:txBody>
      </p:sp>
      <p:graphicFrame>
        <p:nvGraphicFramePr>
          <p:cNvPr id="58374" name="Object 6">
            <a:extLst>
              <a:ext uri="{FF2B5EF4-FFF2-40B4-BE49-F238E27FC236}">
                <a16:creationId xmlns:a16="http://schemas.microsoft.com/office/drawing/2014/main" id="{0E37090C-81B3-498D-A558-F649F783BC2A}"/>
              </a:ext>
            </a:extLst>
          </p:cNvPr>
          <p:cNvGraphicFramePr>
            <a:graphicFrameLocks noChangeAspect="1"/>
          </p:cNvGraphicFramePr>
          <p:nvPr/>
        </p:nvGraphicFramePr>
        <p:xfrm>
          <a:off x="5126038" y="2886075"/>
          <a:ext cx="720725" cy="374650"/>
        </p:xfrm>
        <a:graphic>
          <a:graphicData uri="http://schemas.openxmlformats.org/presentationml/2006/ole">
            <mc:AlternateContent xmlns:mc="http://schemas.openxmlformats.org/markup-compatibility/2006">
              <mc:Choice xmlns:v="urn:schemas-microsoft-com:vml" Requires="v">
                <p:oleObj spid="_x0000_s45082" name="Equation" r:id="rId5" imgW="235160" imgH="82506" progId="Equation.DSMT4">
                  <p:embed/>
                </p:oleObj>
              </mc:Choice>
              <mc:Fallback>
                <p:oleObj name="Equation" r:id="rId5" imgW="235160" imgH="82506"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6038" y="2886075"/>
                        <a:ext cx="720725"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75" name="Rectangle 7">
            <a:extLst>
              <a:ext uri="{FF2B5EF4-FFF2-40B4-BE49-F238E27FC236}">
                <a16:creationId xmlns:a16="http://schemas.microsoft.com/office/drawing/2014/main" id="{2C48DE2F-EA64-484D-AE9B-4EBB15619AE0}"/>
              </a:ext>
            </a:extLst>
          </p:cNvPr>
          <p:cNvSpPr>
            <a:spLocks noChangeArrowheads="1"/>
          </p:cNvSpPr>
          <p:nvPr/>
        </p:nvSpPr>
        <p:spPr bwMode="auto">
          <a:xfrm>
            <a:off x="1093788" y="3254375"/>
            <a:ext cx="76962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a:latin typeface="楷体_GB2312" pitchFamily="49" charset="-122"/>
                <a:ea typeface="楷体_GB2312" pitchFamily="49" charset="-122"/>
              </a:rPr>
              <a:t>质点的振动振幅不同，但相位皆相同；而相邻段间各质点的振动相位相反</a:t>
            </a:r>
            <a:r>
              <a:rPr kumimoji="1" lang="en-US" altLang="zh-CN">
                <a:latin typeface="楷体_GB2312" pitchFamily="49" charset="-122"/>
                <a:ea typeface="楷体_GB2312" pitchFamily="49" charset="-122"/>
              </a:rPr>
              <a:t>; </a:t>
            </a:r>
            <a:r>
              <a:rPr kumimoji="1" lang="zh-CN" altLang="en-US">
                <a:solidFill>
                  <a:srgbClr val="00FFFF"/>
                </a:solidFill>
                <a:latin typeface="楷体_GB2312" pitchFamily="49" charset="-122"/>
                <a:ea typeface="楷体_GB2312" pitchFamily="49" charset="-122"/>
              </a:rPr>
              <a:t>即驻波中不存在相位的传播</a:t>
            </a:r>
            <a:r>
              <a:rPr kumimoji="1" lang="zh-CN" altLang="en-US">
                <a:latin typeface="楷体_GB2312" pitchFamily="49" charset="-122"/>
                <a:ea typeface="楷体_GB2312" pitchFamily="49" charset="-122"/>
              </a:rPr>
              <a:t>。</a:t>
            </a:r>
          </a:p>
        </p:txBody>
      </p:sp>
      <p:graphicFrame>
        <p:nvGraphicFramePr>
          <p:cNvPr id="58376" name="Object 8">
            <a:extLst>
              <a:ext uri="{FF2B5EF4-FFF2-40B4-BE49-F238E27FC236}">
                <a16:creationId xmlns:a16="http://schemas.microsoft.com/office/drawing/2014/main" id="{4C896D3C-4F93-4F1D-BAAB-58078F95BA9C}"/>
              </a:ext>
            </a:extLst>
          </p:cNvPr>
          <p:cNvGraphicFramePr>
            <a:graphicFrameLocks noChangeAspect="1"/>
          </p:cNvGraphicFramePr>
          <p:nvPr/>
        </p:nvGraphicFramePr>
        <p:xfrm>
          <a:off x="1938338" y="1984375"/>
          <a:ext cx="5757862" cy="823913"/>
        </p:xfrm>
        <a:graphic>
          <a:graphicData uri="http://schemas.openxmlformats.org/presentationml/2006/ole">
            <mc:AlternateContent xmlns:mc="http://schemas.openxmlformats.org/markup-compatibility/2006">
              <mc:Choice xmlns:v="urn:schemas-microsoft-com:vml" Requires="v">
                <p:oleObj spid="_x0000_s45083" name="Equation" r:id="rId7" imgW="5664348" imgH="730469" progId="Equation.DSMT4">
                  <p:embed/>
                </p:oleObj>
              </mc:Choice>
              <mc:Fallback>
                <p:oleObj name="Equation" r:id="rId7" imgW="5664348" imgH="730469"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8338" y="1984375"/>
                        <a:ext cx="5757862"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77" name="Text Box 9">
            <a:extLst>
              <a:ext uri="{FF2B5EF4-FFF2-40B4-BE49-F238E27FC236}">
                <a16:creationId xmlns:a16="http://schemas.microsoft.com/office/drawing/2014/main" id="{36DDBF5E-1351-42DE-9802-12A6D627253E}"/>
              </a:ext>
            </a:extLst>
          </p:cNvPr>
          <p:cNvSpPr txBox="1">
            <a:spLocks noChangeArrowheads="1"/>
          </p:cNvSpPr>
          <p:nvPr/>
        </p:nvSpPr>
        <p:spPr bwMode="auto">
          <a:xfrm>
            <a:off x="733425" y="1524000"/>
            <a:ext cx="373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solidFill>
                  <a:srgbClr val="66FFFF"/>
                </a:solidFill>
                <a:latin typeface="Times New Roman" panose="02020603050405020304" pitchFamily="18" charset="0"/>
                <a:ea typeface="楷体_GB2312" pitchFamily="49" charset="-122"/>
              </a:rPr>
              <a:t>相邻两波节之间的距离：</a:t>
            </a:r>
          </a:p>
        </p:txBody>
      </p:sp>
      <p:graphicFrame>
        <p:nvGraphicFramePr>
          <p:cNvPr id="20" name="Object 25">
            <a:extLst>
              <a:ext uri="{FF2B5EF4-FFF2-40B4-BE49-F238E27FC236}">
                <a16:creationId xmlns:a16="http://schemas.microsoft.com/office/drawing/2014/main" id="{97E1D67F-A21F-4105-919C-B60C6467155A}"/>
              </a:ext>
            </a:extLst>
          </p:cNvPr>
          <p:cNvGraphicFramePr>
            <a:graphicFrameLocks/>
          </p:cNvGraphicFramePr>
          <p:nvPr/>
        </p:nvGraphicFramePr>
        <p:xfrm>
          <a:off x="4805363" y="5145088"/>
          <a:ext cx="1209675" cy="773112"/>
        </p:xfrm>
        <a:graphic>
          <a:graphicData uri="http://schemas.openxmlformats.org/presentationml/2006/ole">
            <mc:AlternateContent xmlns:mc="http://schemas.openxmlformats.org/markup-compatibility/2006">
              <mc:Choice xmlns:v="urn:schemas-microsoft-com:vml" Requires="v">
                <p:oleObj spid="_x0000_s45084" name="Equation" r:id="rId9" imgW="965364" imgH="673188" progId="Equation.DSMT4">
                  <p:embed/>
                </p:oleObj>
              </mc:Choice>
              <mc:Fallback>
                <p:oleObj name="Equation" r:id="rId9" imgW="965364" imgH="673188" progId="Equation.DSMT4">
                  <p:embed/>
                  <p:pic>
                    <p:nvPicPr>
                      <p:cNvPr id="0" name="Object 2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5363" y="5145088"/>
                        <a:ext cx="1209675" cy="773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Rectangle 26">
            <a:extLst>
              <a:ext uri="{FF2B5EF4-FFF2-40B4-BE49-F238E27FC236}">
                <a16:creationId xmlns:a16="http://schemas.microsoft.com/office/drawing/2014/main" id="{352E771F-78FF-42F1-93A4-6DCBE014A058}"/>
              </a:ext>
            </a:extLst>
          </p:cNvPr>
          <p:cNvSpPr>
            <a:spLocks noChangeArrowheads="1"/>
          </p:cNvSpPr>
          <p:nvPr/>
        </p:nvSpPr>
        <p:spPr bwMode="auto">
          <a:xfrm>
            <a:off x="1284288" y="5318125"/>
            <a:ext cx="36306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Bookman Old Style" panose="02050604050505020204" pitchFamily="18" charset="0"/>
                <a:ea typeface="楷体_GB2312" pitchFamily="49" charset="-122"/>
              </a:rPr>
              <a:t>弦线上</a:t>
            </a:r>
            <a:r>
              <a:rPr kumimoji="1" lang="zh-CN" altLang="en-US">
                <a:latin typeface="Times New Roman" panose="02020603050405020304" pitchFamily="18" charset="0"/>
                <a:ea typeface="楷体_GB2312" pitchFamily="49" charset="-122"/>
              </a:rPr>
              <a:t>形成驻波的条件 ：</a:t>
            </a:r>
            <a:endParaRPr kumimoji="1" lang="zh-CN" altLang="en-US">
              <a:latin typeface="Bookman Old Style" panose="02050604050505020204" pitchFamily="18" charset="0"/>
              <a:ea typeface="楷体_GB2312" pitchFamily="49" charset="-122"/>
            </a:endParaRPr>
          </a:p>
        </p:txBody>
      </p:sp>
      <p:sp>
        <p:nvSpPr>
          <p:cNvPr id="22" name="Text Box 27">
            <a:extLst>
              <a:ext uri="{FF2B5EF4-FFF2-40B4-BE49-F238E27FC236}">
                <a16:creationId xmlns:a16="http://schemas.microsoft.com/office/drawing/2014/main" id="{427155EA-1C93-4328-8B9B-083A3B739EBE}"/>
              </a:ext>
            </a:extLst>
          </p:cNvPr>
          <p:cNvSpPr txBox="1">
            <a:spLocks noChangeArrowheads="1"/>
          </p:cNvSpPr>
          <p:nvPr/>
        </p:nvSpPr>
        <p:spPr bwMode="auto">
          <a:xfrm>
            <a:off x="750888" y="4318000"/>
            <a:ext cx="3017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a:latin typeface="Times New Roman" panose="02020603050405020304" pitchFamily="18" charset="0"/>
                <a:ea typeface="楷体_GB2312" pitchFamily="49" charset="-122"/>
              </a:rPr>
              <a:t>(3) </a:t>
            </a:r>
            <a:r>
              <a:rPr kumimoji="1" lang="zh-CN" altLang="en-US">
                <a:solidFill>
                  <a:srgbClr val="00FFFF"/>
                </a:solidFill>
                <a:latin typeface="楷体_GB2312" pitchFamily="49" charset="-122"/>
                <a:ea typeface="楷体_GB2312" pitchFamily="49" charset="-122"/>
              </a:rPr>
              <a:t>简正模式：</a:t>
            </a:r>
          </a:p>
        </p:txBody>
      </p:sp>
      <p:graphicFrame>
        <p:nvGraphicFramePr>
          <p:cNvPr id="23" name="Object 28">
            <a:extLst>
              <a:ext uri="{FF2B5EF4-FFF2-40B4-BE49-F238E27FC236}">
                <a16:creationId xmlns:a16="http://schemas.microsoft.com/office/drawing/2014/main" id="{B03CAFAF-AF52-4A07-A833-6647281F6CCC}"/>
              </a:ext>
            </a:extLst>
          </p:cNvPr>
          <p:cNvGraphicFramePr>
            <a:graphicFrameLocks/>
          </p:cNvGraphicFramePr>
          <p:nvPr/>
        </p:nvGraphicFramePr>
        <p:xfrm>
          <a:off x="6265863" y="5362575"/>
          <a:ext cx="1871662" cy="392113"/>
        </p:xfrm>
        <a:graphic>
          <a:graphicData uri="http://schemas.openxmlformats.org/presentationml/2006/ole">
            <mc:AlternateContent xmlns:mc="http://schemas.openxmlformats.org/markup-compatibility/2006">
              <mc:Choice xmlns:v="urn:schemas-microsoft-com:vml" Requires="v">
                <p:oleObj spid="_x0000_s45085" name="Equation" r:id="rId11" imgW="1771851" imgH="292188" progId="Equation.DSMT4">
                  <p:embed/>
                </p:oleObj>
              </mc:Choice>
              <mc:Fallback>
                <p:oleObj name="Equation" r:id="rId11" imgW="1771851" imgH="292188" progId="Equation.DSMT4">
                  <p:embed/>
                  <p:pic>
                    <p:nvPicPr>
                      <p:cNvPr id="0" name="Object 2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65863" y="5362575"/>
                        <a:ext cx="1871662"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29">
            <a:extLst>
              <a:ext uri="{FF2B5EF4-FFF2-40B4-BE49-F238E27FC236}">
                <a16:creationId xmlns:a16="http://schemas.microsoft.com/office/drawing/2014/main" id="{14EDED72-F3A4-4855-8F04-5A5CBA1A6B90}"/>
              </a:ext>
            </a:extLst>
          </p:cNvPr>
          <p:cNvSpPr txBox="1">
            <a:spLocks noChangeArrowheads="1"/>
          </p:cNvSpPr>
          <p:nvPr/>
        </p:nvSpPr>
        <p:spPr bwMode="auto">
          <a:xfrm>
            <a:off x="2857500" y="4318000"/>
            <a:ext cx="5322888"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Bookman Old Style" panose="02050604050505020204" pitchFamily="18" charset="0"/>
                <a:ea typeface="楷体_GB2312" pitchFamily="49" charset="-122"/>
              </a:rPr>
              <a:t>特定的振动方式（波方程的解）称为系统的简正模式（或驻波的本征值）。</a:t>
            </a:r>
          </a:p>
        </p:txBody>
      </p:sp>
      <p:sp>
        <p:nvSpPr>
          <p:cNvPr id="25" name="Rectangle 30">
            <a:extLst>
              <a:ext uri="{FF2B5EF4-FFF2-40B4-BE49-F238E27FC236}">
                <a16:creationId xmlns:a16="http://schemas.microsoft.com/office/drawing/2014/main" id="{AB9E65A0-1778-40DF-BE01-DB7D9ED71C6C}"/>
              </a:ext>
            </a:extLst>
          </p:cNvPr>
          <p:cNvSpPr>
            <a:spLocks noChangeArrowheads="1"/>
          </p:cNvSpPr>
          <p:nvPr/>
        </p:nvSpPr>
        <p:spPr bwMode="auto">
          <a:xfrm>
            <a:off x="1281113" y="5899150"/>
            <a:ext cx="2362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Bookman Old Style" panose="02050604050505020204" pitchFamily="18" charset="0"/>
                <a:ea typeface="楷体_GB2312" pitchFamily="49" charset="-122"/>
              </a:rPr>
              <a:t>驻波频率则为：</a:t>
            </a:r>
          </a:p>
        </p:txBody>
      </p:sp>
      <p:graphicFrame>
        <p:nvGraphicFramePr>
          <p:cNvPr id="26" name="Object 31">
            <a:extLst>
              <a:ext uri="{FF2B5EF4-FFF2-40B4-BE49-F238E27FC236}">
                <a16:creationId xmlns:a16="http://schemas.microsoft.com/office/drawing/2014/main" id="{959D1844-1A06-4BCB-921C-744B7665B035}"/>
              </a:ext>
            </a:extLst>
          </p:cNvPr>
          <p:cNvGraphicFramePr>
            <a:graphicFrameLocks/>
          </p:cNvGraphicFramePr>
          <p:nvPr/>
        </p:nvGraphicFramePr>
        <p:xfrm>
          <a:off x="3582988" y="5721350"/>
          <a:ext cx="1603375" cy="771525"/>
        </p:xfrm>
        <a:graphic>
          <a:graphicData uri="http://schemas.openxmlformats.org/presentationml/2006/ole">
            <mc:AlternateContent xmlns:mc="http://schemas.openxmlformats.org/markup-compatibility/2006">
              <mc:Choice xmlns:v="urn:schemas-microsoft-com:vml" Requires="v">
                <p:oleObj spid="_x0000_s45086" name="Equation" r:id="rId13" imgW="1498814" imgH="673188" progId="Equation.DSMT4">
                  <p:embed/>
                </p:oleObj>
              </mc:Choice>
              <mc:Fallback>
                <p:oleObj name="Equation" r:id="rId13" imgW="1498814" imgH="673188" progId="Equation.DSMT4">
                  <p:embed/>
                  <p:pic>
                    <p:nvPicPr>
                      <p:cNvPr id="0" name="Object 3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82988" y="5721350"/>
                        <a:ext cx="1603375" cy="77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32">
            <a:extLst>
              <a:ext uri="{FF2B5EF4-FFF2-40B4-BE49-F238E27FC236}">
                <a16:creationId xmlns:a16="http://schemas.microsoft.com/office/drawing/2014/main" id="{4D0BC0D0-9F3C-4FEB-BF59-50CBD0BF798E}"/>
              </a:ext>
            </a:extLst>
          </p:cNvPr>
          <p:cNvGraphicFramePr>
            <a:graphicFrameLocks/>
          </p:cNvGraphicFramePr>
          <p:nvPr/>
        </p:nvGraphicFramePr>
        <p:xfrm>
          <a:off x="6273800" y="5983288"/>
          <a:ext cx="1936750" cy="381000"/>
        </p:xfrm>
        <a:graphic>
          <a:graphicData uri="http://schemas.openxmlformats.org/presentationml/2006/ole">
            <mc:AlternateContent xmlns:mc="http://schemas.openxmlformats.org/markup-compatibility/2006">
              <mc:Choice xmlns:v="urn:schemas-microsoft-com:vml" Requires="v">
                <p:oleObj spid="_x0000_s45087" name="Equation" r:id="rId15" imgW="1847608" imgH="285881" progId="Equation.DSMT4">
                  <p:embed/>
                </p:oleObj>
              </mc:Choice>
              <mc:Fallback>
                <p:oleObj name="Equation" r:id="rId15" imgW="1847608" imgH="285881" progId="Equation.DSMT4">
                  <p:embed/>
                  <p:pic>
                    <p:nvPicPr>
                      <p:cNvPr id="0" name="Object 3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73800" y="5983288"/>
                        <a:ext cx="19367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371"/>
                                        </p:tgtEl>
                                        <p:attrNameLst>
                                          <p:attrName>style.visibility</p:attrName>
                                        </p:attrNameLst>
                                      </p:cBhvr>
                                      <p:to>
                                        <p:strVal val="visible"/>
                                      </p:to>
                                    </p:set>
                                    <p:animEffect transition="in" filter="wipe(left)">
                                      <p:cBhvr>
                                        <p:cTn id="7" dur="500"/>
                                        <p:tgtEl>
                                          <p:spTgt spid="583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8370"/>
                                        </p:tgtEl>
                                        <p:attrNameLst>
                                          <p:attrName>style.visibility</p:attrName>
                                        </p:attrNameLst>
                                      </p:cBhvr>
                                      <p:to>
                                        <p:strVal val="visible"/>
                                      </p:to>
                                    </p:set>
                                    <p:animEffect transition="in" filter="wipe(left)">
                                      <p:cBhvr>
                                        <p:cTn id="12" dur="500"/>
                                        <p:tgtEl>
                                          <p:spTgt spid="583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8377"/>
                                        </p:tgtEl>
                                        <p:attrNameLst>
                                          <p:attrName>style.visibility</p:attrName>
                                        </p:attrNameLst>
                                      </p:cBhvr>
                                      <p:to>
                                        <p:strVal val="visible"/>
                                      </p:to>
                                    </p:set>
                                    <p:animEffect transition="in" filter="wipe(left)">
                                      <p:cBhvr>
                                        <p:cTn id="17" dur="500"/>
                                        <p:tgtEl>
                                          <p:spTgt spid="583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8376"/>
                                        </p:tgtEl>
                                        <p:attrNameLst>
                                          <p:attrName>style.visibility</p:attrName>
                                        </p:attrNameLst>
                                      </p:cBhvr>
                                      <p:to>
                                        <p:strVal val="visible"/>
                                      </p:to>
                                    </p:set>
                                    <p:animEffect transition="in" filter="wipe(left)">
                                      <p:cBhvr>
                                        <p:cTn id="22" dur="500"/>
                                        <p:tgtEl>
                                          <p:spTgt spid="583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8372"/>
                                        </p:tgtEl>
                                        <p:attrNameLst>
                                          <p:attrName>style.visibility</p:attrName>
                                        </p:attrNameLst>
                                      </p:cBhvr>
                                      <p:to>
                                        <p:strVal val="visible"/>
                                      </p:to>
                                    </p:set>
                                    <p:animEffect transition="in" filter="wipe(left)">
                                      <p:cBhvr>
                                        <p:cTn id="27" dur="500"/>
                                        <p:tgtEl>
                                          <p:spTgt spid="58372"/>
                                        </p:tgtEl>
                                      </p:cBhvr>
                                    </p:animEffect>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58374"/>
                                        </p:tgtEl>
                                        <p:attrNameLst>
                                          <p:attrName>style.visibility</p:attrName>
                                        </p:attrNameLst>
                                      </p:cBhvr>
                                      <p:to>
                                        <p:strVal val="visible"/>
                                      </p:to>
                                    </p:set>
                                    <p:animEffect transition="in" filter="wipe(left)">
                                      <p:cBhvr>
                                        <p:cTn id="31" dur="500"/>
                                        <p:tgtEl>
                                          <p:spTgt spid="58374"/>
                                        </p:tgtEl>
                                      </p:cBhvr>
                                    </p:animEffect>
                                  </p:childTnLst>
                                </p:cTn>
                              </p:par>
                            </p:childTnLst>
                          </p:cTn>
                        </p:par>
                        <p:par>
                          <p:cTn id="32" fill="hold" nodeType="afterGroup">
                            <p:stCondLst>
                              <p:cond delay="1000"/>
                            </p:stCondLst>
                            <p:childTnLst>
                              <p:par>
                                <p:cTn id="33" presetID="14" presetClass="entr" presetSubtype="10" fill="hold" grpId="0" nodeType="afterEffect">
                                  <p:stCondLst>
                                    <p:cond delay="0"/>
                                  </p:stCondLst>
                                  <p:iterate type="wd">
                                    <p:tmPct val="100000"/>
                                  </p:iterate>
                                  <p:childTnLst>
                                    <p:set>
                                      <p:cBhvr>
                                        <p:cTn id="34" dur="1" fill="hold">
                                          <p:stCondLst>
                                            <p:cond delay="0"/>
                                          </p:stCondLst>
                                        </p:cTn>
                                        <p:tgtEl>
                                          <p:spTgt spid="58373"/>
                                        </p:tgtEl>
                                        <p:attrNameLst>
                                          <p:attrName>style.visibility</p:attrName>
                                        </p:attrNameLst>
                                      </p:cBhvr>
                                      <p:to>
                                        <p:strVal val="visible"/>
                                      </p:to>
                                    </p:set>
                                    <p:animEffect transition="in" filter="randombar(horizontal)">
                                      <p:cBhvr>
                                        <p:cTn id="35" dur="300"/>
                                        <p:tgtEl>
                                          <p:spTgt spid="58373"/>
                                        </p:tgtEl>
                                      </p:cBhvr>
                                    </p:animEffect>
                                  </p:childTnLst>
                                </p:cTn>
                              </p:par>
                            </p:childTnLst>
                          </p:cTn>
                        </p:par>
                        <p:par>
                          <p:cTn id="36" fill="hold" nodeType="afterGroup">
                            <p:stCondLst>
                              <p:cond delay="3400"/>
                            </p:stCondLst>
                            <p:childTnLst>
                              <p:par>
                                <p:cTn id="37" presetID="18" presetClass="entr" presetSubtype="12" fill="hold" grpId="0" nodeType="afterEffect">
                                  <p:stCondLst>
                                    <p:cond delay="0"/>
                                  </p:stCondLst>
                                  <p:iterate type="wd">
                                    <p:tmPct val="100000"/>
                                  </p:iterate>
                                  <p:childTnLst>
                                    <p:set>
                                      <p:cBhvr>
                                        <p:cTn id="38" dur="1" fill="hold">
                                          <p:stCondLst>
                                            <p:cond delay="0"/>
                                          </p:stCondLst>
                                        </p:cTn>
                                        <p:tgtEl>
                                          <p:spTgt spid="58375"/>
                                        </p:tgtEl>
                                        <p:attrNameLst>
                                          <p:attrName>style.visibility</p:attrName>
                                        </p:attrNameLst>
                                      </p:cBhvr>
                                      <p:to>
                                        <p:strVal val="visible"/>
                                      </p:to>
                                    </p:set>
                                    <p:animEffect transition="in" filter="strips(downLeft)">
                                      <p:cBhvr>
                                        <p:cTn id="39" dur="300"/>
                                        <p:tgtEl>
                                          <p:spTgt spid="5837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grpId="0" nodeType="clickEffect">
                                  <p:stCondLst>
                                    <p:cond delay="0"/>
                                  </p:stCondLst>
                                  <p:iterate type="wd">
                                    <p:tmPct val="100000"/>
                                  </p:iterate>
                                  <p:childTnLst>
                                    <p:set>
                                      <p:cBhvr>
                                        <p:cTn id="43" dur="1" fill="hold">
                                          <p:stCondLst>
                                            <p:cond delay="0"/>
                                          </p:stCondLst>
                                        </p:cTn>
                                        <p:tgtEl>
                                          <p:spTgt spid="22"/>
                                        </p:tgtEl>
                                        <p:attrNameLst>
                                          <p:attrName>style.visibility</p:attrName>
                                        </p:attrNameLst>
                                      </p:cBhvr>
                                      <p:to>
                                        <p:strVal val="visible"/>
                                      </p:to>
                                    </p:set>
                                    <p:animEffect transition="in" filter="blinds(horizontal)">
                                      <p:cBhvr>
                                        <p:cTn id="44" dur="300"/>
                                        <p:tgtEl>
                                          <p:spTgt spid="2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7" presetClass="entr" presetSubtype="10" fill="hold" grpId="0" nodeType="clickEffect">
                                  <p:stCondLst>
                                    <p:cond delay="0"/>
                                  </p:stCondLst>
                                  <p:iterate type="wd">
                                    <p:tmPct val="100000"/>
                                  </p:iterate>
                                  <p:childTnLst>
                                    <p:set>
                                      <p:cBhvr>
                                        <p:cTn id="48" dur="1" fill="hold">
                                          <p:stCondLst>
                                            <p:cond delay="0"/>
                                          </p:stCondLst>
                                        </p:cTn>
                                        <p:tgtEl>
                                          <p:spTgt spid="24"/>
                                        </p:tgtEl>
                                        <p:attrNameLst>
                                          <p:attrName>style.visibility</p:attrName>
                                        </p:attrNameLst>
                                      </p:cBhvr>
                                      <p:to>
                                        <p:strVal val="visible"/>
                                      </p:to>
                                    </p:set>
                                    <p:anim calcmode="lin" valueType="num">
                                      <p:cBhvr>
                                        <p:cTn id="49" dur="300" fill="hold"/>
                                        <p:tgtEl>
                                          <p:spTgt spid="24"/>
                                        </p:tgtEl>
                                        <p:attrNameLst>
                                          <p:attrName>ppt_w</p:attrName>
                                        </p:attrNameLst>
                                      </p:cBhvr>
                                      <p:tavLst>
                                        <p:tav tm="0">
                                          <p:val>
                                            <p:fltVal val="0"/>
                                          </p:val>
                                        </p:tav>
                                        <p:tav tm="100000">
                                          <p:val>
                                            <p:strVal val="#ppt_w"/>
                                          </p:val>
                                        </p:tav>
                                      </p:tavLst>
                                    </p:anim>
                                    <p:anim calcmode="lin" valueType="num">
                                      <p:cBhvr>
                                        <p:cTn id="50" dur="3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4" presetClass="entr" presetSubtype="16" fill="hold" grpId="0" nodeType="clickEffect">
                                  <p:stCondLst>
                                    <p:cond delay="0"/>
                                  </p:stCondLst>
                                  <p:iterate type="wd">
                                    <p:tmPct val="100000"/>
                                  </p:iterate>
                                  <p:childTnLst>
                                    <p:set>
                                      <p:cBhvr>
                                        <p:cTn id="54" dur="1" fill="hold">
                                          <p:stCondLst>
                                            <p:cond delay="0"/>
                                          </p:stCondLst>
                                        </p:cTn>
                                        <p:tgtEl>
                                          <p:spTgt spid="21"/>
                                        </p:tgtEl>
                                        <p:attrNameLst>
                                          <p:attrName>style.visibility</p:attrName>
                                        </p:attrNameLst>
                                      </p:cBhvr>
                                      <p:to>
                                        <p:strVal val="visible"/>
                                      </p:to>
                                    </p:set>
                                    <p:animEffect transition="in" filter="box(in)">
                                      <p:cBhvr>
                                        <p:cTn id="55" dur="300"/>
                                        <p:tgtEl>
                                          <p:spTgt spid="2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left)">
                                      <p:cBhvr>
                                        <p:cTn id="60" dur="500"/>
                                        <p:tgtEl>
                                          <p:spTgt spid="20"/>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left)">
                                      <p:cBhvr>
                                        <p:cTn id="65" dur="500"/>
                                        <p:tgtEl>
                                          <p:spTgt spid="23"/>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6" presetClass="entr" presetSubtype="42" fill="hold" grpId="0" nodeType="clickEffect">
                                  <p:stCondLst>
                                    <p:cond delay="0"/>
                                  </p:stCondLst>
                                  <p:iterate type="wd">
                                    <p:tmPct val="100000"/>
                                  </p:iterate>
                                  <p:childTnLst>
                                    <p:set>
                                      <p:cBhvr>
                                        <p:cTn id="69" dur="1" fill="hold">
                                          <p:stCondLst>
                                            <p:cond delay="0"/>
                                          </p:stCondLst>
                                        </p:cTn>
                                        <p:tgtEl>
                                          <p:spTgt spid="25"/>
                                        </p:tgtEl>
                                        <p:attrNameLst>
                                          <p:attrName>style.visibility</p:attrName>
                                        </p:attrNameLst>
                                      </p:cBhvr>
                                      <p:to>
                                        <p:strVal val="visible"/>
                                      </p:to>
                                    </p:set>
                                    <p:animEffect transition="in" filter="barn(outHorizontal)">
                                      <p:cBhvr>
                                        <p:cTn id="70" dur="300"/>
                                        <p:tgtEl>
                                          <p:spTgt spid="25"/>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3" presetClass="entr" presetSubtype="16" fill="hold" nodeType="click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p:cTn id="75" dur="500" fill="hold"/>
                                        <p:tgtEl>
                                          <p:spTgt spid="26"/>
                                        </p:tgtEl>
                                        <p:attrNameLst>
                                          <p:attrName>ppt_w</p:attrName>
                                        </p:attrNameLst>
                                      </p:cBhvr>
                                      <p:tavLst>
                                        <p:tav tm="0">
                                          <p:val>
                                            <p:fltVal val="0"/>
                                          </p:val>
                                        </p:tav>
                                        <p:tav tm="100000">
                                          <p:val>
                                            <p:strVal val="#ppt_w"/>
                                          </p:val>
                                        </p:tav>
                                      </p:tavLst>
                                    </p:anim>
                                    <p:anim calcmode="lin" valueType="num">
                                      <p:cBhvr>
                                        <p:cTn id="76" dur="500" fill="hold"/>
                                        <p:tgtEl>
                                          <p:spTgt spid="26"/>
                                        </p:tgtEl>
                                        <p:attrNameLst>
                                          <p:attrName>ppt_h</p:attrName>
                                        </p:attrNameLst>
                                      </p:cBhvr>
                                      <p:tavLst>
                                        <p:tav tm="0">
                                          <p:val>
                                            <p:fltVal val="0"/>
                                          </p:val>
                                        </p:tav>
                                        <p:tav tm="100000">
                                          <p:val>
                                            <p:strVal val="#ppt_h"/>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nodeType="click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ipe(left)">
                                      <p:cBhvr>
                                        <p:cTn id="8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autoUpdateAnimBg="0"/>
      <p:bldP spid="58372" grpId="0" autoUpdateAnimBg="0"/>
      <p:bldP spid="58373" grpId="0" autoUpdateAnimBg="0"/>
      <p:bldP spid="58375" grpId="0" autoUpdateAnimBg="0"/>
      <p:bldP spid="58377" grpId="0" autoUpdateAnimBg="0"/>
      <p:bldP spid="21" grpId="0" autoUpdateAnimBg="0"/>
      <p:bldP spid="22" grpId="0" autoUpdateAnimBg="0"/>
      <p:bldP spid="24" grpId="0" autoUpdateAnimBg="0"/>
      <p:bldP spid="25"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驻波.mp4">
            <a:hlinkClick r:id="" action="ppaction://media"/>
            <a:extLst>
              <a:ext uri="{FF2B5EF4-FFF2-40B4-BE49-F238E27FC236}">
                <a16:creationId xmlns:a16="http://schemas.microsoft.com/office/drawing/2014/main" id="{BCCF76C4-5255-480B-9409-7C1DB7271CA9}"/>
              </a:ext>
            </a:extLst>
          </p:cNvPr>
          <p:cNvPicPr>
            <a:picLocks noChangeAspect="1" noChangeArrowheads="1"/>
          </p:cNvPicPr>
          <p:nvPr>
            <a:videoFile r:link="rId3"/>
            <p:extLst>
              <p:ext uri="{DAA4B4D4-6D71-4841-9C94-3DE7FCFB9230}">
                <p14:media xmlns:p14="http://schemas.microsoft.com/office/powerpoint/2010/main" r:link="rId2"/>
              </p:ext>
            </p:extLst>
          </p:nvPr>
        </p:nvPicPr>
        <p:blipFill>
          <a:blip r:embed="rId7">
            <a:extLst>
              <a:ext uri="{28A0092B-C50C-407E-A947-70E740481C1C}">
                <a14:useLocalDpi xmlns:a14="http://schemas.microsoft.com/office/drawing/2010/main" val="0"/>
              </a:ext>
            </a:extLst>
          </a:blip>
          <a:srcRect/>
          <a:stretch>
            <a:fillRect/>
          </a:stretch>
        </p:blipFill>
        <p:spPr bwMode="auto">
          <a:xfrm>
            <a:off x="76200" y="112713"/>
            <a:ext cx="5184775"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环驻波.mp4">
            <a:hlinkClick r:id="" action="ppaction://media"/>
            <a:extLst>
              <a:ext uri="{FF2B5EF4-FFF2-40B4-BE49-F238E27FC236}">
                <a16:creationId xmlns:a16="http://schemas.microsoft.com/office/drawing/2014/main" id="{0AA43A28-AD68-4B6D-BB15-4DCE5C7DFA2C}"/>
              </a:ext>
            </a:extLst>
          </p:cNvPr>
          <p:cNvPicPr>
            <a:picLocks noChangeAspect="1" noChangeArrowheads="1"/>
          </p:cNvPicPr>
          <p:nvPr>
            <a:videoFile r:link="rId5"/>
            <p:extLst>
              <p:ext uri="{DAA4B4D4-6D71-4841-9C94-3DE7FCFB9230}">
                <p14:media xmlns:p14="http://schemas.microsoft.com/office/powerpoint/2010/main" r:link="rId4"/>
              </p:ext>
            </p:extLst>
          </p:nvPr>
        </p:nvPicPr>
        <p:blipFill>
          <a:blip r:embed="rId8">
            <a:extLst>
              <a:ext uri="{28A0092B-C50C-407E-A947-70E740481C1C}">
                <a14:useLocalDpi xmlns:a14="http://schemas.microsoft.com/office/drawing/2010/main" val="0"/>
              </a:ext>
            </a:extLst>
          </a:blip>
          <a:srcRect/>
          <a:stretch>
            <a:fillRect/>
          </a:stretch>
        </p:blipFill>
        <p:spPr bwMode="auto">
          <a:xfrm>
            <a:off x="3887788" y="3343275"/>
            <a:ext cx="5256212" cy="340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6084" name="Object 25">
            <a:extLst>
              <a:ext uri="{FF2B5EF4-FFF2-40B4-BE49-F238E27FC236}">
                <a16:creationId xmlns:a16="http://schemas.microsoft.com/office/drawing/2014/main" id="{D5D29EFD-DBCD-4660-83D0-05B60A837034}"/>
              </a:ext>
            </a:extLst>
          </p:cNvPr>
          <p:cNvGraphicFramePr>
            <a:graphicFrameLocks/>
          </p:cNvGraphicFramePr>
          <p:nvPr/>
        </p:nvGraphicFramePr>
        <p:xfrm>
          <a:off x="5651500" y="944563"/>
          <a:ext cx="1209675" cy="773112"/>
        </p:xfrm>
        <a:graphic>
          <a:graphicData uri="http://schemas.openxmlformats.org/presentationml/2006/ole">
            <mc:AlternateContent xmlns:mc="http://schemas.openxmlformats.org/markup-compatibility/2006">
              <mc:Choice xmlns:v="urn:schemas-microsoft-com:vml" Requires="v">
                <p:oleObj spid="_x0000_s46098" name="Equation" r:id="rId9" imgW="945899" imgH="654269" progId="Equation.DSMT4">
                  <p:embed/>
                </p:oleObj>
              </mc:Choice>
              <mc:Fallback>
                <p:oleObj name="Equation" r:id="rId9" imgW="945899" imgH="654269" progId="Equation.DSMT4">
                  <p:embed/>
                  <p:pic>
                    <p:nvPicPr>
                      <p:cNvPr id="0" name="Object 2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1500" y="944563"/>
                        <a:ext cx="1209675"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5" name="Rectangle 26">
            <a:extLst>
              <a:ext uri="{FF2B5EF4-FFF2-40B4-BE49-F238E27FC236}">
                <a16:creationId xmlns:a16="http://schemas.microsoft.com/office/drawing/2014/main" id="{C37A3ACF-CC5F-4EB0-B59B-1EB033114A95}"/>
              </a:ext>
            </a:extLst>
          </p:cNvPr>
          <p:cNvSpPr>
            <a:spLocks noChangeArrowheads="1"/>
          </p:cNvSpPr>
          <p:nvPr/>
        </p:nvSpPr>
        <p:spPr bwMode="auto">
          <a:xfrm>
            <a:off x="5580063" y="347663"/>
            <a:ext cx="36306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Bookman Old Style" panose="02050604050505020204" pitchFamily="18" charset="0"/>
                <a:ea typeface="楷体_GB2312" pitchFamily="49" charset="-122"/>
              </a:rPr>
              <a:t>弦线上</a:t>
            </a:r>
            <a:r>
              <a:rPr kumimoji="1" lang="zh-CN" altLang="en-US">
                <a:latin typeface="Times New Roman" panose="02020603050405020304" pitchFamily="18" charset="0"/>
                <a:ea typeface="楷体_GB2312" pitchFamily="49" charset="-122"/>
              </a:rPr>
              <a:t>形成驻波的条件 ：</a:t>
            </a:r>
            <a:endParaRPr kumimoji="1" lang="zh-CN" altLang="en-US">
              <a:latin typeface="Bookman Old Style" panose="02050604050505020204" pitchFamily="18" charset="0"/>
              <a:ea typeface="楷体_GB2312" pitchFamily="49" charset="-122"/>
            </a:endParaRPr>
          </a:p>
        </p:txBody>
      </p:sp>
      <p:graphicFrame>
        <p:nvGraphicFramePr>
          <p:cNvPr id="46086" name="Object 28">
            <a:extLst>
              <a:ext uri="{FF2B5EF4-FFF2-40B4-BE49-F238E27FC236}">
                <a16:creationId xmlns:a16="http://schemas.microsoft.com/office/drawing/2014/main" id="{44E59B84-094C-4BA9-B092-C66BBC3A6AE8}"/>
              </a:ext>
            </a:extLst>
          </p:cNvPr>
          <p:cNvGraphicFramePr>
            <a:graphicFrameLocks/>
          </p:cNvGraphicFramePr>
          <p:nvPr/>
        </p:nvGraphicFramePr>
        <p:xfrm>
          <a:off x="7092950" y="1196975"/>
          <a:ext cx="1871663" cy="392113"/>
        </p:xfrm>
        <a:graphic>
          <a:graphicData uri="http://schemas.openxmlformats.org/presentationml/2006/ole">
            <mc:AlternateContent xmlns:mc="http://schemas.openxmlformats.org/markup-compatibility/2006">
              <mc:Choice xmlns:v="urn:schemas-microsoft-com:vml" Requires="v">
                <p:oleObj spid="_x0000_s46099" name="Equation" r:id="rId11" imgW="1752386" imgH="273269" progId="Equation.DSMT4">
                  <p:embed/>
                </p:oleObj>
              </mc:Choice>
              <mc:Fallback>
                <p:oleObj name="Equation" r:id="rId11" imgW="1752386" imgH="273269" progId="Equation.DSMT4">
                  <p:embed/>
                  <p:pic>
                    <p:nvPicPr>
                      <p:cNvPr id="0" name="Object 2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92950" y="1196975"/>
                        <a:ext cx="1871663"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87" name="Object 31">
            <a:extLst>
              <a:ext uri="{FF2B5EF4-FFF2-40B4-BE49-F238E27FC236}">
                <a16:creationId xmlns:a16="http://schemas.microsoft.com/office/drawing/2014/main" id="{4C345F40-FFE0-474B-AF0A-C00A0E9CD647}"/>
              </a:ext>
            </a:extLst>
          </p:cNvPr>
          <p:cNvGraphicFramePr>
            <a:graphicFrameLocks/>
          </p:cNvGraphicFramePr>
          <p:nvPr/>
        </p:nvGraphicFramePr>
        <p:xfrm>
          <a:off x="5407025" y="2047875"/>
          <a:ext cx="1603375" cy="771525"/>
        </p:xfrm>
        <a:graphic>
          <a:graphicData uri="http://schemas.openxmlformats.org/presentationml/2006/ole">
            <mc:AlternateContent xmlns:mc="http://schemas.openxmlformats.org/markup-compatibility/2006">
              <mc:Choice xmlns:v="urn:schemas-microsoft-com:vml" Requires="v">
                <p:oleObj spid="_x0000_s46100" name="Equation" r:id="rId13" imgW="1479349" imgH="654269" progId="Equation.DSMT4">
                  <p:embed/>
                </p:oleObj>
              </mc:Choice>
              <mc:Fallback>
                <p:oleObj name="Equation" r:id="rId13" imgW="1479349" imgH="654269" progId="Equation.DSMT4">
                  <p:embed/>
                  <p:pic>
                    <p:nvPicPr>
                      <p:cNvPr id="0" name="Object 3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07025" y="2047875"/>
                        <a:ext cx="1603375" cy="77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8" name="Object 32">
            <a:extLst>
              <a:ext uri="{FF2B5EF4-FFF2-40B4-BE49-F238E27FC236}">
                <a16:creationId xmlns:a16="http://schemas.microsoft.com/office/drawing/2014/main" id="{26D5A233-9FC7-44ED-BDDF-5F2535640F57}"/>
              </a:ext>
            </a:extLst>
          </p:cNvPr>
          <p:cNvGraphicFramePr>
            <a:graphicFrameLocks/>
          </p:cNvGraphicFramePr>
          <p:nvPr/>
        </p:nvGraphicFramePr>
        <p:xfrm>
          <a:off x="7127875" y="2305050"/>
          <a:ext cx="1936750" cy="381000"/>
        </p:xfrm>
        <a:graphic>
          <a:graphicData uri="http://schemas.openxmlformats.org/presentationml/2006/ole">
            <mc:AlternateContent xmlns:mc="http://schemas.openxmlformats.org/markup-compatibility/2006">
              <mc:Choice xmlns:v="urn:schemas-microsoft-com:vml" Requires="v">
                <p:oleObj spid="_x0000_s46101" name="Equation" r:id="rId15" imgW="1828668" imgH="266963" progId="Equation.DSMT4">
                  <p:embed/>
                </p:oleObj>
              </mc:Choice>
              <mc:Fallback>
                <p:oleObj name="Equation" r:id="rId15" imgW="1828668" imgH="266963" progId="Equation.DSMT4">
                  <p:embed/>
                  <p:pic>
                    <p:nvPicPr>
                      <p:cNvPr id="0" name="Object 3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27875" y="2305050"/>
                        <a:ext cx="19367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9" name="Rectangle 26">
            <a:extLst>
              <a:ext uri="{FF2B5EF4-FFF2-40B4-BE49-F238E27FC236}">
                <a16:creationId xmlns:a16="http://schemas.microsoft.com/office/drawing/2014/main" id="{2F699207-13A3-4B00-A390-C9AEF7E7A828}"/>
              </a:ext>
            </a:extLst>
          </p:cNvPr>
          <p:cNvSpPr>
            <a:spLocks noChangeArrowheads="1"/>
          </p:cNvSpPr>
          <p:nvPr/>
        </p:nvSpPr>
        <p:spPr bwMode="auto">
          <a:xfrm>
            <a:off x="227013" y="4043363"/>
            <a:ext cx="35687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Bookman Old Style" panose="02050604050505020204" pitchFamily="18" charset="0"/>
                <a:ea typeface="楷体_GB2312" pitchFamily="49" charset="-122"/>
              </a:rPr>
              <a:t>环上的驻波</a:t>
            </a:r>
            <a:endParaRPr kumimoji="1" lang="en-US" altLang="zh-CN">
              <a:latin typeface="Bookman Old Style" panose="02050604050505020204" pitchFamily="18" charset="0"/>
              <a:ea typeface="楷体_GB2312" pitchFamily="49" charset="-122"/>
            </a:endParaRPr>
          </a:p>
          <a:p>
            <a:pPr eaLnBrk="1" hangingPunct="1">
              <a:spcBef>
                <a:spcPct val="50000"/>
              </a:spcBef>
            </a:pPr>
            <a:r>
              <a:rPr kumimoji="1" lang="zh-CN" altLang="en-US">
                <a:latin typeface="Times New Roman" panose="02020603050405020304" pitchFamily="18" charset="0"/>
                <a:ea typeface="楷体_GB2312" pitchFamily="49" charset="-122"/>
              </a:rPr>
              <a:t>此时的形成驻波的条件？</a:t>
            </a:r>
            <a:endParaRPr kumimoji="1" lang="zh-CN" altLang="en-US">
              <a:latin typeface="Bookman Old Style" panose="02050604050505020204" pitchFamily="18" charset="0"/>
              <a:ea typeface="楷体_GB2312" pitchFamily="49" charset="-122"/>
            </a:endParaRPr>
          </a:p>
        </p:txBody>
      </p:sp>
      <p:graphicFrame>
        <p:nvGraphicFramePr>
          <p:cNvPr id="11" name="Object 25">
            <a:extLst>
              <a:ext uri="{FF2B5EF4-FFF2-40B4-BE49-F238E27FC236}">
                <a16:creationId xmlns:a16="http://schemas.microsoft.com/office/drawing/2014/main" id="{E95310E3-3224-42DC-9912-5F90AEEB9540}"/>
              </a:ext>
            </a:extLst>
          </p:cNvPr>
          <p:cNvGraphicFramePr>
            <a:graphicFrameLocks/>
          </p:cNvGraphicFramePr>
          <p:nvPr/>
        </p:nvGraphicFramePr>
        <p:xfrm>
          <a:off x="333375" y="5337175"/>
          <a:ext cx="1403350" cy="392113"/>
        </p:xfrm>
        <a:graphic>
          <a:graphicData uri="http://schemas.openxmlformats.org/presentationml/2006/ole">
            <mc:AlternateContent xmlns:mc="http://schemas.openxmlformats.org/markup-compatibility/2006">
              <mc:Choice xmlns:v="urn:schemas-microsoft-com:vml" Requires="v">
                <p:oleObj spid="_x0000_s46102" name="Equation" r:id="rId17" imgW="622358" imgH="152400" progId="Equation.DSMT4">
                  <p:embed/>
                </p:oleObj>
              </mc:Choice>
              <mc:Fallback>
                <p:oleObj name="Equation" r:id="rId17" imgW="622358" imgH="152400" progId="Equation.DSMT4">
                  <p:embed/>
                  <p:pic>
                    <p:nvPicPr>
                      <p:cNvPr id="0" name="Object 25"/>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3375" y="5337175"/>
                        <a:ext cx="140335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28">
            <a:extLst>
              <a:ext uri="{FF2B5EF4-FFF2-40B4-BE49-F238E27FC236}">
                <a16:creationId xmlns:a16="http://schemas.microsoft.com/office/drawing/2014/main" id="{4567E929-6D13-46B3-AC7F-0074F7784521}"/>
              </a:ext>
            </a:extLst>
          </p:cNvPr>
          <p:cNvGraphicFramePr>
            <a:graphicFrameLocks/>
          </p:cNvGraphicFramePr>
          <p:nvPr/>
        </p:nvGraphicFramePr>
        <p:xfrm>
          <a:off x="1951038" y="5337175"/>
          <a:ext cx="1647825" cy="392113"/>
        </p:xfrm>
        <a:graphic>
          <a:graphicData uri="http://schemas.openxmlformats.org/presentationml/2006/ole">
            <mc:AlternateContent xmlns:mc="http://schemas.openxmlformats.org/markup-compatibility/2006">
              <mc:Choice xmlns:v="urn:schemas-microsoft-com:vml" Requires="v">
                <p:oleObj spid="_x0000_s46103" name="Equation" r:id="rId19" imgW="838052" imgH="177625" progId="Equation.DSMT4">
                  <p:embed/>
                </p:oleObj>
              </mc:Choice>
              <mc:Fallback>
                <p:oleObj name="Equation" r:id="rId19" imgW="838052" imgH="177625" progId="Equation.DSMT4">
                  <p:embed/>
                  <p:pic>
                    <p:nvPicPr>
                      <p:cNvPr id="0" name="Object 28"/>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51038" y="5337175"/>
                        <a:ext cx="1647825"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251136"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mediacall" presetSubtype="0" fill="hold" nodeType="clickEffect">
                                  <p:stCondLst>
                                    <p:cond delay="0"/>
                                  </p:stCondLst>
                                  <p:childTnLst>
                                    <p:cmd type="call" cmd="playFrom(0.0)">
                                      <p:cBhvr>
                                        <p:cTn id="10" dur="145792" fill="hold"/>
                                        <p:tgtEl>
                                          <p:spTgt spid="3"/>
                                        </p:tgtEl>
                                      </p:cBhvr>
                                    </p:cmd>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nodeType="clickPar">
                      <p:stCondLst>
                        <p:cond delay="0"/>
                      </p:stCondLst>
                      <p:childTnLst>
                        <p:par>
                          <p:cTn id="20" fill="hold" nodeType="withGroup">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video>
              <p:cMediaNode vol="80000">
                <p:cTn id="23" fill="hold" display="0">
                  <p:stCondLst>
                    <p:cond delay="indefinite"/>
                  </p:stCondLst>
                </p:cTn>
                <p:tgtEl>
                  <p:spTgt spid="3"/>
                </p:tgtEl>
              </p:cMediaNode>
            </p:video>
            <p:seq concurrent="1" nextAc="seek">
              <p:cTn id="24" restart="whenNotActive" fill="hold" evtFilter="cancelBubble" nodeType="interactiveSeq">
                <p:stCondLst>
                  <p:cond evt="onClick" delay="0">
                    <p:tgtEl>
                      <p:spTgt spid="3"/>
                    </p:tgtEl>
                  </p:cond>
                </p:stCondLst>
                <p:endSync evt="end" delay="0">
                  <p:rtn val="all"/>
                </p:endSync>
                <p:childTnLst>
                  <p:par>
                    <p:cTn id="25" fill="hold" nodeType="clickPar">
                      <p:stCondLst>
                        <p:cond delay="0"/>
                      </p:stCondLst>
                      <p:childTnLst>
                        <p:par>
                          <p:cTn id="26" fill="hold" nodeType="withGroup">
                            <p:stCondLst>
                              <p:cond delay="0"/>
                            </p:stCondLst>
                            <p:childTnLst>
                              <p:par>
                                <p:cTn id="27" presetID="2" presetClass="mediacall" presetSubtype="0" fill="hold" nodeType="clickEffect">
                                  <p:stCondLst>
                                    <p:cond delay="0"/>
                                  </p:stCondLst>
                                  <p:childTnLst>
                                    <p:cmd type="call" cmd="togglePause">
                                      <p:cBhvr>
                                        <p:cTn id="28"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Line 2">
            <a:extLst>
              <a:ext uri="{FF2B5EF4-FFF2-40B4-BE49-F238E27FC236}">
                <a16:creationId xmlns:a16="http://schemas.microsoft.com/office/drawing/2014/main" id="{FC574180-B04E-49FC-A7ED-F2F9E26D8E49}"/>
              </a:ext>
            </a:extLst>
          </p:cNvPr>
          <p:cNvSpPr>
            <a:spLocks noChangeShapeType="1"/>
          </p:cNvSpPr>
          <p:nvPr/>
        </p:nvSpPr>
        <p:spPr bwMode="auto">
          <a:xfrm>
            <a:off x="8228013" y="4216400"/>
            <a:ext cx="0" cy="1879600"/>
          </a:xfrm>
          <a:prstGeom prst="line">
            <a:avLst/>
          </a:prstGeom>
          <a:noFill/>
          <a:ln w="2857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43" name="Line 3">
            <a:extLst>
              <a:ext uri="{FF2B5EF4-FFF2-40B4-BE49-F238E27FC236}">
                <a16:creationId xmlns:a16="http://schemas.microsoft.com/office/drawing/2014/main" id="{EF5DE731-916E-4ECE-972A-867496CC937F}"/>
              </a:ext>
            </a:extLst>
          </p:cNvPr>
          <p:cNvSpPr>
            <a:spLocks noChangeShapeType="1"/>
          </p:cNvSpPr>
          <p:nvPr/>
        </p:nvSpPr>
        <p:spPr bwMode="auto">
          <a:xfrm flipH="1">
            <a:off x="8228013" y="4298950"/>
            <a:ext cx="117475" cy="244475"/>
          </a:xfrm>
          <a:prstGeom prst="line">
            <a:avLst/>
          </a:prstGeom>
          <a:noFill/>
          <a:ln w="2857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44" name="Line 4">
            <a:extLst>
              <a:ext uri="{FF2B5EF4-FFF2-40B4-BE49-F238E27FC236}">
                <a16:creationId xmlns:a16="http://schemas.microsoft.com/office/drawing/2014/main" id="{F43A57BC-90B1-4C81-8596-F267390A2582}"/>
              </a:ext>
            </a:extLst>
          </p:cNvPr>
          <p:cNvSpPr>
            <a:spLocks noChangeShapeType="1"/>
          </p:cNvSpPr>
          <p:nvPr/>
        </p:nvSpPr>
        <p:spPr bwMode="auto">
          <a:xfrm flipH="1">
            <a:off x="8228013" y="4543425"/>
            <a:ext cx="117475" cy="246063"/>
          </a:xfrm>
          <a:prstGeom prst="line">
            <a:avLst/>
          </a:prstGeom>
          <a:noFill/>
          <a:ln w="2857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45" name="Line 5">
            <a:extLst>
              <a:ext uri="{FF2B5EF4-FFF2-40B4-BE49-F238E27FC236}">
                <a16:creationId xmlns:a16="http://schemas.microsoft.com/office/drawing/2014/main" id="{27260B21-4031-427E-B058-DC927F12F567}"/>
              </a:ext>
            </a:extLst>
          </p:cNvPr>
          <p:cNvSpPr>
            <a:spLocks noChangeShapeType="1"/>
          </p:cNvSpPr>
          <p:nvPr/>
        </p:nvSpPr>
        <p:spPr bwMode="auto">
          <a:xfrm flipH="1">
            <a:off x="8228013" y="4789488"/>
            <a:ext cx="117475" cy="244475"/>
          </a:xfrm>
          <a:prstGeom prst="line">
            <a:avLst/>
          </a:prstGeom>
          <a:noFill/>
          <a:ln w="2857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46" name="Line 6">
            <a:extLst>
              <a:ext uri="{FF2B5EF4-FFF2-40B4-BE49-F238E27FC236}">
                <a16:creationId xmlns:a16="http://schemas.microsoft.com/office/drawing/2014/main" id="{3484B14A-8B24-491D-AF3A-9E1E45837DBC}"/>
              </a:ext>
            </a:extLst>
          </p:cNvPr>
          <p:cNvSpPr>
            <a:spLocks noChangeShapeType="1"/>
          </p:cNvSpPr>
          <p:nvPr/>
        </p:nvSpPr>
        <p:spPr bwMode="auto">
          <a:xfrm flipH="1">
            <a:off x="8228013" y="5033963"/>
            <a:ext cx="117475" cy="244475"/>
          </a:xfrm>
          <a:prstGeom prst="line">
            <a:avLst/>
          </a:prstGeom>
          <a:noFill/>
          <a:ln w="2857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47" name="Line 7">
            <a:extLst>
              <a:ext uri="{FF2B5EF4-FFF2-40B4-BE49-F238E27FC236}">
                <a16:creationId xmlns:a16="http://schemas.microsoft.com/office/drawing/2014/main" id="{B02D5A23-4058-4D1D-9EFE-6904CC678AD2}"/>
              </a:ext>
            </a:extLst>
          </p:cNvPr>
          <p:cNvSpPr>
            <a:spLocks noChangeShapeType="1"/>
          </p:cNvSpPr>
          <p:nvPr/>
        </p:nvSpPr>
        <p:spPr bwMode="auto">
          <a:xfrm flipH="1">
            <a:off x="8228013" y="5278438"/>
            <a:ext cx="117475" cy="246062"/>
          </a:xfrm>
          <a:prstGeom prst="line">
            <a:avLst/>
          </a:prstGeom>
          <a:noFill/>
          <a:ln w="2857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48" name="Line 8">
            <a:extLst>
              <a:ext uri="{FF2B5EF4-FFF2-40B4-BE49-F238E27FC236}">
                <a16:creationId xmlns:a16="http://schemas.microsoft.com/office/drawing/2014/main" id="{BD32FA26-9C47-4308-A115-9EE14323F088}"/>
              </a:ext>
            </a:extLst>
          </p:cNvPr>
          <p:cNvSpPr>
            <a:spLocks noChangeShapeType="1"/>
          </p:cNvSpPr>
          <p:nvPr/>
        </p:nvSpPr>
        <p:spPr bwMode="auto">
          <a:xfrm flipH="1">
            <a:off x="8228013" y="5768975"/>
            <a:ext cx="117475" cy="244475"/>
          </a:xfrm>
          <a:prstGeom prst="line">
            <a:avLst/>
          </a:prstGeom>
          <a:noFill/>
          <a:ln w="2857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49" name="Line 9">
            <a:extLst>
              <a:ext uri="{FF2B5EF4-FFF2-40B4-BE49-F238E27FC236}">
                <a16:creationId xmlns:a16="http://schemas.microsoft.com/office/drawing/2014/main" id="{886594DF-9125-4D73-A67A-A5D54C3DD7CC}"/>
              </a:ext>
            </a:extLst>
          </p:cNvPr>
          <p:cNvSpPr>
            <a:spLocks noChangeShapeType="1"/>
          </p:cNvSpPr>
          <p:nvPr/>
        </p:nvSpPr>
        <p:spPr bwMode="auto">
          <a:xfrm flipH="1">
            <a:off x="8228013" y="3971925"/>
            <a:ext cx="117475" cy="244475"/>
          </a:xfrm>
          <a:prstGeom prst="line">
            <a:avLst/>
          </a:prstGeom>
          <a:noFill/>
          <a:ln w="2857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50" name="Line 10">
            <a:extLst>
              <a:ext uri="{FF2B5EF4-FFF2-40B4-BE49-F238E27FC236}">
                <a16:creationId xmlns:a16="http://schemas.microsoft.com/office/drawing/2014/main" id="{6F81EC90-0F68-4719-BDB6-97CA3F21F911}"/>
              </a:ext>
            </a:extLst>
          </p:cNvPr>
          <p:cNvSpPr>
            <a:spLocks noChangeShapeType="1"/>
          </p:cNvSpPr>
          <p:nvPr/>
        </p:nvSpPr>
        <p:spPr bwMode="auto">
          <a:xfrm flipH="1">
            <a:off x="8228013" y="5524500"/>
            <a:ext cx="117475" cy="244475"/>
          </a:xfrm>
          <a:prstGeom prst="line">
            <a:avLst/>
          </a:prstGeom>
          <a:noFill/>
          <a:ln w="2857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51" name="Line 11">
            <a:extLst>
              <a:ext uri="{FF2B5EF4-FFF2-40B4-BE49-F238E27FC236}">
                <a16:creationId xmlns:a16="http://schemas.microsoft.com/office/drawing/2014/main" id="{5B7A9E9D-2958-42A5-B22A-743A6104733B}"/>
              </a:ext>
            </a:extLst>
          </p:cNvPr>
          <p:cNvSpPr>
            <a:spLocks noChangeShapeType="1"/>
          </p:cNvSpPr>
          <p:nvPr/>
        </p:nvSpPr>
        <p:spPr bwMode="auto">
          <a:xfrm>
            <a:off x="5867400" y="5075238"/>
            <a:ext cx="2765425" cy="0"/>
          </a:xfrm>
          <a:prstGeom prst="line">
            <a:avLst/>
          </a:prstGeom>
          <a:noFill/>
          <a:ln w="28575">
            <a:solidFill>
              <a:schemeClr val="bg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6" name="Text Box 12">
            <a:extLst>
              <a:ext uri="{FF2B5EF4-FFF2-40B4-BE49-F238E27FC236}">
                <a16:creationId xmlns:a16="http://schemas.microsoft.com/office/drawing/2014/main" id="{E0A6409A-220A-450E-BFF3-426694BBFA94}"/>
              </a:ext>
            </a:extLst>
          </p:cNvPr>
          <p:cNvSpPr txBox="1">
            <a:spLocks noChangeArrowheads="1"/>
          </p:cNvSpPr>
          <p:nvPr/>
        </p:nvSpPr>
        <p:spPr bwMode="auto">
          <a:xfrm>
            <a:off x="727075" y="3124200"/>
            <a:ext cx="84169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a:latin typeface="Times New Roman" panose="02020603050405020304" pitchFamily="18" charset="0"/>
              </a:rPr>
              <a:t>(3) </a:t>
            </a:r>
            <a:r>
              <a:rPr kumimoji="1" lang="zh-CN" altLang="en-US">
                <a:latin typeface="宋体" panose="02010600030101010101" pitchFamily="2" charset="-122"/>
              </a:rPr>
              <a:t>以</a:t>
            </a:r>
            <a:r>
              <a:rPr kumimoji="1" lang="en-US" altLang="zh-CN" i="1">
                <a:latin typeface="宋体" panose="02010600030101010101" pitchFamily="2" charset="-122"/>
              </a:rPr>
              <a:t>B </a:t>
            </a:r>
            <a:r>
              <a:rPr kumimoji="1" lang="zh-CN" altLang="en-US">
                <a:latin typeface="宋体" panose="02010600030101010101" pitchFamily="2" charset="-122"/>
              </a:rPr>
              <a:t>为反射点求</a:t>
            </a:r>
            <a:r>
              <a:rPr kumimoji="1" lang="zh-CN" altLang="en-US">
                <a:latin typeface="Times New Roman" panose="02020603050405020304" pitchFamily="18" charset="0"/>
              </a:rPr>
              <a:t>合成波，并分析波节，波腹的位置坐标。</a:t>
            </a:r>
          </a:p>
        </p:txBody>
      </p:sp>
      <p:sp>
        <p:nvSpPr>
          <p:cNvPr id="47117" name="Rectangle 13">
            <a:extLst>
              <a:ext uri="{FF2B5EF4-FFF2-40B4-BE49-F238E27FC236}">
                <a16:creationId xmlns:a16="http://schemas.microsoft.com/office/drawing/2014/main" id="{F0F830B9-2143-491B-9659-D0A133820BE1}"/>
              </a:ext>
            </a:extLst>
          </p:cNvPr>
          <p:cNvSpPr>
            <a:spLocks noChangeArrowheads="1"/>
          </p:cNvSpPr>
          <p:nvPr/>
        </p:nvSpPr>
        <p:spPr bwMode="auto">
          <a:xfrm>
            <a:off x="722313" y="1447800"/>
            <a:ext cx="43005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a:latin typeface="Times New Roman" panose="02020603050405020304" pitchFamily="18" charset="0"/>
              </a:rPr>
              <a:t>(1) </a:t>
            </a:r>
            <a:r>
              <a:rPr kumimoji="1" lang="zh-CN" altLang="en-US">
                <a:latin typeface="Times New Roman" panose="02020603050405020304" pitchFamily="18" charset="0"/>
              </a:rPr>
              <a:t>以</a:t>
            </a:r>
            <a:r>
              <a:rPr kumimoji="1" lang="en-US" altLang="zh-CN" i="1">
                <a:solidFill>
                  <a:srgbClr val="00FFFF"/>
                </a:solidFill>
                <a:latin typeface="Times New Roman" panose="02020603050405020304" pitchFamily="18" charset="0"/>
              </a:rPr>
              <a:t>D</a:t>
            </a:r>
            <a:r>
              <a:rPr kumimoji="1" lang="en-US" altLang="zh-CN" i="1">
                <a:latin typeface="Times New Roman" panose="02020603050405020304" pitchFamily="18" charset="0"/>
              </a:rPr>
              <a:t> </a:t>
            </a:r>
            <a:r>
              <a:rPr kumimoji="1" lang="zh-CN" altLang="en-US">
                <a:latin typeface="Times New Roman" panose="02020603050405020304" pitchFamily="18" charset="0"/>
              </a:rPr>
              <a:t>为原点，写出波函数；</a:t>
            </a:r>
          </a:p>
        </p:txBody>
      </p:sp>
      <p:sp>
        <p:nvSpPr>
          <p:cNvPr id="47118" name="Rectangle 14">
            <a:extLst>
              <a:ext uri="{FF2B5EF4-FFF2-40B4-BE49-F238E27FC236}">
                <a16:creationId xmlns:a16="http://schemas.microsoft.com/office/drawing/2014/main" id="{327D55AF-01E8-4642-B10B-9DEE72B2CE9D}"/>
              </a:ext>
            </a:extLst>
          </p:cNvPr>
          <p:cNvSpPr>
            <a:spLocks noChangeArrowheads="1"/>
          </p:cNvSpPr>
          <p:nvPr/>
        </p:nvSpPr>
        <p:spPr bwMode="auto">
          <a:xfrm>
            <a:off x="747713" y="304800"/>
            <a:ext cx="80772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a:latin typeface="Times New Roman" panose="02020603050405020304" pitchFamily="18" charset="0"/>
              </a:rPr>
              <a:t>平面简谐波</a:t>
            </a:r>
            <a:r>
              <a:rPr kumimoji="1" lang="zh-CN" altLang="en-US">
                <a:solidFill>
                  <a:srgbClr val="00FFFF"/>
                </a:solidFill>
                <a:latin typeface="Times New Roman" panose="02020603050405020304" pitchFamily="18" charset="0"/>
              </a:rPr>
              <a:t> </a:t>
            </a:r>
            <a:r>
              <a:rPr kumimoji="1" lang="en-US" altLang="zh-CN" i="1">
                <a:solidFill>
                  <a:srgbClr val="00FFFF"/>
                </a:solidFill>
                <a:latin typeface="Times New Roman" panose="02020603050405020304" pitchFamily="18" charset="0"/>
              </a:rPr>
              <a:t>t </a:t>
            </a:r>
            <a:r>
              <a:rPr kumimoji="1" lang="zh-CN" altLang="en-US">
                <a:latin typeface="Times New Roman" panose="02020603050405020304" pitchFamily="18" charset="0"/>
              </a:rPr>
              <a:t>时刻的波形如图，此波波速为</a:t>
            </a:r>
            <a:r>
              <a:rPr kumimoji="1" lang="zh-CN" altLang="en-US">
                <a:solidFill>
                  <a:srgbClr val="00FFFF"/>
                </a:solidFill>
                <a:latin typeface="Times New Roman" panose="02020603050405020304" pitchFamily="18" charset="0"/>
              </a:rPr>
              <a:t> </a:t>
            </a:r>
            <a:r>
              <a:rPr kumimoji="1" lang="en-US" altLang="zh-CN" i="1">
                <a:solidFill>
                  <a:srgbClr val="00FFFF"/>
                </a:solidFill>
                <a:latin typeface="Times New Roman" panose="02020603050405020304" pitchFamily="18" charset="0"/>
              </a:rPr>
              <a:t>u </a:t>
            </a:r>
            <a:r>
              <a:rPr kumimoji="1" lang="zh-CN" altLang="en-US">
                <a:latin typeface="Times New Roman" panose="02020603050405020304" pitchFamily="18" charset="0"/>
              </a:rPr>
              <a:t>，沿</a:t>
            </a:r>
            <a:r>
              <a:rPr kumimoji="1" lang="en-US" altLang="zh-CN" i="1">
                <a:solidFill>
                  <a:srgbClr val="00FFFF"/>
                </a:solidFill>
                <a:latin typeface="Times New Roman" panose="02020603050405020304" pitchFamily="18" charset="0"/>
              </a:rPr>
              <a:t>x</a:t>
            </a:r>
            <a:r>
              <a:rPr kumimoji="1" lang="en-US" altLang="zh-CN" i="1">
                <a:latin typeface="Times New Roman" panose="02020603050405020304" pitchFamily="18" charset="0"/>
              </a:rPr>
              <a:t> </a:t>
            </a:r>
            <a:r>
              <a:rPr kumimoji="1" lang="zh-CN" altLang="en-US">
                <a:latin typeface="Times New Roman" panose="02020603050405020304" pitchFamily="18" charset="0"/>
              </a:rPr>
              <a:t>方向传播，振幅为</a:t>
            </a:r>
            <a:r>
              <a:rPr kumimoji="1" lang="en-US" altLang="zh-CN" i="1">
                <a:solidFill>
                  <a:srgbClr val="00FFFF"/>
                </a:solidFill>
                <a:latin typeface="Times New Roman" panose="02020603050405020304" pitchFamily="18" charset="0"/>
              </a:rPr>
              <a:t>A</a:t>
            </a:r>
            <a:r>
              <a:rPr kumimoji="1" lang="zh-CN" altLang="en-US">
                <a:latin typeface="Times New Roman" panose="02020603050405020304" pitchFamily="18" charset="0"/>
              </a:rPr>
              <a:t>，频率为</a:t>
            </a:r>
            <a:r>
              <a:rPr kumimoji="1" lang="zh-CN" altLang="en-US">
                <a:solidFill>
                  <a:srgbClr val="00FFFF"/>
                </a:solidFill>
                <a:latin typeface="Times New Roman" panose="02020603050405020304" pitchFamily="18" charset="0"/>
              </a:rPr>
              <a:t> </a:t>
            </a:r>
            <a:r>
              <a:rPr kumimoji="1" lang="en-US" altLang="zh-CN" i="1">
                <a:solidFill>
                  <a:srgbClr val="00FFFF"/>
                </a:solidFill>
                <a:latin typeface="Times New Roman" panose="02020603050405020304" pitchFamily="18" charset="0"/>
              </a:rPr>
              <a:t>f</a:t>
            </a:r>
            <a:r>
              <a:rPr kumimoji="1" lang="en-US" altLang="zh-CN" i="1">
                <a:latin typeface="Times New Roman" panose="02020603050405020304" pitchFamily="18" charset="0"/>
              </a:rPr>
              <a:t> </a:t>
            </a:r>
            <a:r>
              <a:rPr kumimoji="1" lang="zh-CN" altLang="en-US">
                <a:latin typeface="Times New Roman" panose="02020603050405020304" pitchFamily="18" charset="0"/>
              </a:rPr>
              <a:t>。</a:t>
            </a:r>
          </a:p>
        </p:txBody>
      </p:sp>
      <p:sp>
        <p:nvSpPr>
          <p:cNvPr id="47119" name="Rectangle 15">
            <a:extLst>
              <a:ext uri="{FF2B5EF4-FFF2-40B4-BE49-F238E27FC236}">
                <a16:creationId xmlns:a16="http://schemas.microsoft.com/office/drawing/2014/main" id="{3C5F6BED-AFFB-4314-960A-4198E3C2257B}"/>
              </a:ext>
            </a:extLst>
          </p:cNvPr>
          <p:cNvSpPr>
            <a:spLocks noChangeArrowheads="1"/>
          </p:cNvSpPr>
          <p:nvPr/>
        </p:nvSpPr>
        <p:spPr bwMode="auto">
          <a:xfrm>
            <a:off x="733425" y="1965325"/>
            <a:ext cx="805815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444500" indent="-444500">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en-US" altLang="zh-CN">
                <a:latin typeface="Times New Roman" panose="02020603050405020304" pitchFamily="18" charset="0"/>
              </a:rPr>
              <a:t>(2) </a:t>
            </a:r>
            <a:r>
              <a:rPr kumimoji="1" lang="zh-CN" altLang="en-US">
                <a:latin typeface="Times New Roman" panose="02020603050405020304" pitchFamily="18" charset="0"/>
              </a:rPr>
              <a:t>以 </a:t>
            </a:r>
            <a:r>
              <a:rPr kumimoji="1" lang="en-US" altLang="zh-CN" i="1">
                <a:solidFill>
                  <a:srgbClr val="00FFFF"/>
                </a:solidFill>
                <a:latin typeface="Times New Roman" panose="02020603050405020304" pitchFamily="18" charset="0"/>
              </a:rPr>
              <a:t>B</a:t>
            </a:r>
            <a:r>
              <a:rPr kumimoji="1" lang="en-US" altLang="zh-CN" i="1">
                <a:latin typeface="Times New Roman" panose="02020603050405020304" pitchFamily="18" charset="0"/>
              </a:rPr>
              <a:t> </a:t>
            </a:r>
            <a:r>
              <a:rPr kumimoji="1" lang="zh-CN" altLang="en-US">
                <a:latin typeface="Times New Roman" panose="02020603050405020304" pitchFamily="18" charset="0"/>
              </a:rPr>
              <a:t>为反射点，且为波节，若以 </a:t>
            </a:r>
            <a:r>
              <a:rPr kumimoji="1" lang="en-US" altLang="zh-CN" i="1">
                <a:solidFill>
                  <a:srgbClr val="00FFFF"/>
                </a:solidFill>
                <a:latin typeface="Times New Roman" panose="02020603050405020304" pitchFamily="18" charset="0"/>
              </a:rPr>
              <a:t>B </a:t>
            </a:r>
            <a:r>
              <a:rPr kumimoji="1" lang="en-US" altLang="zh-CN" i="1">
                <a:latin typeface="Times New Roman" panose="02020603050405020304" pitchFamily="18" charset="0"/>
              </a:rPr>
              <a:t> </a:t>
            </a:r>
            <a:r>
              <a:rPr kumimoji="1" lang="zh-CN" altLang="en-US">
                <a:latin typeface="Times New Roman" panose="02020603050405020304" pitchFamily="18" charset="0"/>
              </a:rPr>
              <a:t>为</a:t>
            </a:r>
            <a:r>
              <a:rPr kumimoji="1" lang="zh-CN" altLang="en-US">
                <a:solidFill>
                  <a:srgbClr val="00FFFF"/>
                </a:solidFill>
                <a:latin typeface="Times New Roman" panose="02020603050405020304" pitchFamily="18" charset="0"/>
              </a:rPr>
              <a:t> </a:t>
            </a:r>
            <a:r>
              <a:rPr kumimoji="1" lang="en-US" altLang="zh-CN" i="1">
                <a:solidFill>
                  <a:srgbClr val="00FFFF"/>
                </a:solidFill>
                <a:latin typeface="Times New Roman" panose="02020603050405020304" pitchFamily="18" charset="0"/>
              </a:rPr>
              <a:t>x</a:t>
            </a:r>
            <a:r>
              <a:rPr kumimoji="1" lang="en-US" altLang="zh-CN" i="1">
                <a:latin typeface="Times New Roman" panose="02020603050405020304" pitchFamily="18" charset="0"/>
              </a:rPr>
              <a:t> </a:t>
            </a:r>
            <a:r>
              <a:rPr kumimoji="1" lang="zh-CN" altLang="en-US">
                <a:latin typeface="Times New Roman" panose="02020603050405020304" pitchFamily="18" charset="0"/>
              </a:rPr>
              <a:t>轴坐标原点，写出入射波，反射波方程；</a:t>
            </a:r>
          </a:p>
        </p:txBody>
      </p:sp>
      <p:graphicFrame>
        <p:nvGraphicFramePr>
          <p:cNvPr id="61456" name="Object 16">
            <a:extLst>
              <a:ext uri="{FF2B5EF4-FFF2-40B4-BE49-F238E27FC236}">
                <a16:creationId xmlns:a16="http://schemas.microsoft.com/office/drawing/2014/main" id="{F3A1327A-D146-4DE6-B19E-A31E53A07AAB}"/>
              </a:ext>
            </a:extLst>
          </p:cNvPr>
          <p:cNvGraphicFramePr>
            <a:graphicFrameLocks/>
          </p:cNvGraphicFramePr>
          <p:nvPr/>
        </p:nvGraphicFramePr>
        <p:xfrm>
          <a:off x="1331913" y="3657600"/>
          <a:ext cx="4257675" cy="823913"/>
        </p:xfrm>
        <a:graphic>
          <a:graphicData uri="http://schemas.openxmlformats.org/presentationml/2006/ole">
            <mc:AlternateContent xmlns:mc="http://schemas.openxmlformats.org/markup-compatibility/2006">
              <mc:Choice xmlns:v="urn:schemas-microsoft-com:vml" Requires="v">
                <p:oleObj spid="_x0000_s47141" name="Equation" r:id="rId3" imgW="4140282" imgH="730469" progId="Equation.DSMT4">
                  <p:embed/>
                </p:oleObj>
              </mc:Choice>
              <mc:Fallback>
                <p:oleObj name="Equation" r:id="rId3" imgW="4140282" imgH="730469" progId="Equation.DSMT4">
                  <p:embed/>
                  <p:pic>
                    <p:nvPicPr>
                      <p:cNvPr id="0" name="Object 1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3657600"/>
                        <a:ext cx="4257675"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57" name="Object 17">
            <a:extLst>
              <a:ext uri="{FF2B5EF4-FFF2-40B4-BE49-F238E27FC236}">
                <a16:creationId xmlns:a16="http://schemas.microsoft.com/office/drawing/2014/main" id="{E4186EE4-BC39-4263-8B05-5DDE21596002}"/>
              </a:ext>
            </a:extLst>
          </p:cNvPr>
          <p:cNvGraphicFramePr>
            <a:graphicFrameLocks/>
          </p:cNvGraphicFramePr>
          <p:nvPr/>
        </p:nvGraphicFramePr>
        <p:xfrm>
          <a:off x="1306513" y="4586288"/>
          <a:ext cx="4513262" cy="823912"/>
        </p:xfrm>
        <a:graphic>
          <a:graphicData uri="http://schemas.openxmlformats.org/presentationml/2006/ole">
            <mc:AlternateContent xmlns:mc="http://schemas.openxmlformats.org/markup-compatibility/2006">
              <mc:Choice xmlns:v="urn:schemas-microsoft-com:vml" Requires="v">
                <p:oleObj spid="_x0000_s47142" name="Equation" r:id="rId5" imgW="4400694" imgH="730469" progId="Equation.DSMT4">
                  <p:embed/>
                </p:oleObj>
              </mc:Choice>
              <mc:Fallback>
                <p:oleObj name="Equation" r:id="rId5" imgW="4400694" imgH="730469" progId="Equation.DSMT4">
                  <p:embed/>
                  <p:pic>
                    <p:nvPicPr>
                      <p:cNvPr id="0" name="Object 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6513" y="4586288"/>
                        <a:ext cx="4513262"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58" name="Object 18">
            <a:extLst>
              <a:ext uri="{FF2B5EF4-FFF2-40B4-BE49-F238E27FC236}">
                <a16:creationId xmlns:a16="http://schemas.microsoft.com/office/drawing/2014/main" id="{7E718F10-87E7-4126-973B-ADE7D96BE213}"/>
              </a:ext>
            </a:extLst>
          </p:cNvPr>
          <p:cNvGraphicFramePr>
            <a:graphicFrameLocks/>
          </p:cNvGraphicFramePr>
          <p:nvPr/>
        </p:nvGraphicFramePr>
        <p:xfrm>
          <a:off x="1258888" y="5576888"/>
          <a:ext cx="4510087" cy="823912"/>
        </p:xfrm>
        <a:graphic>
          <a:graphicData uri="http://schemas.openxmlformats.org/presentationml/2006/ole">
            <mc:AlternateContent xmlns:mc="http://schemas.openxmlformats.org/markup-compatibility/2006">
              <mc:Choice xmlns:v="urn:schemas-microsoft-com:vml" Requires="v">
                <p:oleObj spid="_x0000_s47143" name="Equation" r:id="rId7" imgW="4400694" imgH="730469" progId="Equation.DSMT4">
                  <p:embed/>
                </p:oleObj>
              </mc:Choice>
              <mc:Fallback>
                <p:oleObj name="Equation" r:id="rId7" imgW="4400694" imgH="730469" progId="Equation.DSMT4">
                  <p:embed/>
                  <p:pic>
                    <p:nvPicPr>
                      <p:cNvPr id="0" name="Object 1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8888" y="5576888"/>
                        <a:ext cx="4510087"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23" name="Text Box 19">
            <a:extLst>
              <a:ext uri="{FF2B5EF4-FFF2-40B4-BE49-F238E27FC236}">
                <a16:creationId xmlns:a16="http://schemas.microsoft.com/office/drawing/2014/main" id="{9980D5C9-080F-42E7-96E2-2102C5C1C07D}"/>
              </a:ext>
            </a:extLst>
          </p:cNvPr>
          <p:cNvSpPr txBox="1">
            <a:spLocks noChangeArrowheads="1"/>
          </p:cNvSpPr>
          <p:nvPr/>
        </p:nvSpPr>
        <p:spPr bwMode="auto">
          <a:xfrm>
            <a:off x="228600" y="37623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solidFill>
                  <a:srgbClr val="FFFF66"/>
                </a:solidFill>
                <a:latin typeface="Times New Roman" panose="02020603050405020304" pitchFamily="18" charset="0"/>
              </a:rPr>
              <a:t>例</a:t>
            </a:r>
          </a:p>
        </p:txBody>
      </p:sp>
      <p:sp>
        <p:nvSpPr>
          <p:cNvPr id="61460" name="Text Box 20">
            <a:extLst>
              <a:ext uri="{FF2B5EF4-FFF2-40B4-BE49-F238E27FC236}">
                <a16:creationId xmlns:a16="http://schemas.microsoft.com/office/drawing/2014/main" id="{E9DC73D9-0F33-4744-B8A9-95C88E915848}"/>
              </a:ext>
            </a:extLst>
          </p:cNvPr>
          <p:cNvSpPr txBox="1">
            <a:spLocks noChangeArrowheads="1"/>
          </p:cNvSpPr>
          <p:nvPr/>
        </p:nvSpPr>
        <p:spPr bwMode="auto">
          <a:xfrm>
            <a:off x="269875" y="387508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solidFill>
                  <a:srgbClr val="FFFF00"/>
                </a:solidFill>
                <a:latin typeface="Times New Roman" panose="02020603050405020304" pitchFamily="18" charset="0"/>
              </a:rPr>
              <a:t>解</a:t>
            </a:r>
          </a:p>
        </p:txBody>
      </p:sp>
      <p:sp>
        <p:nvSpPr>
          <p:cNvPr id="61461" name="Rectangle 21">
            <a:extLst>
              <a:ext uri="{FF2B5EF4-FFF2-40B4-BE49-F238E27FC236}">
                <a16:creationId xmlns:a16="http://schemas.microsoft.com/office/drawing/2014/main" id="{B05D07EE-00D7-4128-88EA-A8960BAE9B18}"/>
              </a:ext>
            </a:extLst>
          </p:cNvPr>
          <p:cNvSpPr>
            <a:spLocks noChangeArrowheads="1"/>
          </p:cNvSpPr>
          <p:nvPr/>
        </p:nvSpPr>
        <p:spPr bwMode="auto">
          <a:xfrm>
            <a:off x="730250" y="385445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rPr>
              <a:t>(1)</a:t>
            </a:r>
          </a:p>
        </p:txBody>
      </p:sp>
      <p:sp>
        <p:nvSpPr>
          <p:cNvPr id="61462" name="Rectangle 22">
            <a:extLst>
              <a:ext uri="{FF2B5EF4-FFF2-40B4-BE49-F238E27FC236}">
                <a16:creationId xmlns:a16="http://schemas.microsoft.com/office/drawing/2014/main" id="{B1A1EDD2-D690-4F39-941E-F3B4989771B6}"/>
              </a:ext>
            </a:extLst>
          </p:cNvPr>
          <p:cNvSpPr>
            <a:spLocks noChangeArrowheads="1"/>
          </p:cNvSpPr>
          <p:nvPr/>
        </p:nvSpPr>
        <p:spPr bwMode="auto">
          <a:xfrm>
            <a:off x="731838" y="4772025"/>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rPr>
              <a:t>(2)</a:t>
            </a:r>
          </a:p>
        </p:txBody>
      </p:sp>
      <p:sp>
        <p:nvSpPr>
          <p:cNvPr id="47127" name="Rectangle 23">
            <a:extLst>
              <a:ext uri="{FF2B5EF4-FFF2-40B4-BE49-F238E27FC236}">
                <a16:creationId xmlns:a16="http://schemas.microsoft.com/office/drawing/2014/main" id="{A05B12A1-A9B9-47EE-970F-F04CFA7C930F}"/>
              </a:ext>
            </a:extLst>
          </p:cNvPr>
          <p:cNvSpPr>
            <a:spLocks noChangeArrowheads="1"/>
          </p:cNvSpPr>
          <p:nvPr/>
        </p:nvSpPr>
        <p:spPr bwMode="auto">
          <a:xfrm>
            <a:off x="250825" y="147161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a:solidFill>
                  <a:srgbClr val="FFFF00"/>
                </a:solidFill>
                <a:latin typeface="Times New Roman" panose="02020603050405020304" pitchFamily="18" charset="0"/>
              </a:rPr>
              <a:t>求</a:t>
            </a:r>
          </a:p>
        </p:txBody>
      </p:sp>
      <p:sp>
        <p:nvSpPr>
          <p:cNvPr id="61464" name="Rectangle 24">
            <a:extLst>
              <a:ext uri="{FF2B5EF4-FFF2-40B4-BE49-F238E27FC236}">
                <a16:creationId xmlns:a16="http://schemas.microsoft.com/office/drawing/2014/main" id="{54E047B6-56A6-4B13-9282-5BA8E9859436}"/>
              </a:ext>
            </a:extLst>
          </p:cNvPr>
          <p:cNvSpPr>
            <a:spLocks noChangeArrowheads="1"/>
          </p:cNvSpPr>
          <p:nvPr/>
        </p:nvSpPr>
        <p:spPr bwMode="auto">
          <a:xfrm>
            <a:off x="7902575" y="5075238"/>
            <a:ext cx="387350" cy="45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lang="en-US" altLang="zh-CN" i="1">
                <a:latin typeface="Times New Roman" panose="02020603050405020304" pitchFamily="18" charset="0"/>
              </a:rPr>
              <a:t>B</a:t>
            </a:r>
          </a:p>
        </p:txBody>
      </p:sp>
      <p:sp>
        <p:nvSpPr>
          <p:cNvPr id="61465" name="Rectangle 25">
            <a:extLst>
              <a:ext uri="{FF2B5EF4-FFF2-40B4-BE49-F238E27FC236}">
                <a16:creationId xmlns:a16="http://schemas.microsoft.com/office/drawing/2014/main" id="{1C6A8009-60F9-41D6-952A-944DB1FDA453}"/>
              </a:ext>
            </a:extLst>
          </p:cNvPr>
          <p:cNvSpPr>
            <a:spLocks noChangeArrowheads="1"/>
          </p:cNvSpPr>
          <p:nvPr/>
        </p:nvSpPr>
        <p:spPr bwMode="auto">
          <a:xfrm>
            <a:off x="6432550" y="4646613"/>
            <a:ext cx="404813" cy="45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i="1">
                <a:latin typeface="Times New Roman" panose="02020603050405020304" pitchFamily="18" charset="0"/>
              </a:rPr>
              <a:t>D</a:t>
            </a:r>
          </a:p>
        </p:txBody>
      </p:sp>
      <p:sp>
        <p:nvSpPr>
          <p:cNvPr id="61466" name="Line 26">
            <a:extLst>
              <a:ext uri="{FF2B5EF4-FFF2-40B4-BE49-F238E27FC236}">
                <a16:creationId xmlns:a16="http://schemas.microsoft.com/office/drawing/2014/main" id="{DC1D3853-4D46-429A-949A-FEA66A918E90}"/>
              </a:ext>
            </a:extLst>
          </p:cNvPr>
          <p:cNvSpPr>
            <a:spLocks noChangeShapeType="1"/>
          </p:cNvSpPr>
          <p:nvPr/>
        </p:nvSpPr>
        <p:spPr bwMode="auto">
          <a:xfrm>
            <a:off x="6592888" y="5137150"/>
            <a:ext cx="0" cy="482600"/>
          </a:xfrm>
          <a:prstGeom prst="line">
            <a:avLst/>
          </a:prstGeom>
          <a:noFill/>
          <a:ln w="28575">
            <a:solidFill>
              <a:srgbClr val="66FF3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61467" name="Object 27">
            <a:extLst>
              <a:ext uri="{FF2B5EF4-FFF2-40B4-BE49-F238E27FC236}">
                <a16:creationId xmlns:a16="http://schemas.microsoft.com/office/drawing/2014/main" id="{84E65EB9-8C3B-476D-AF7E-0968AB122733}"/>
              </a:ext>
            </a:extLst>
          </p:cNvPr>
          <p:cNvGraphicFramePr>
            <a:graphicFrameLocks noChangeAspect="1"/>
          </p:cNvGraphicFramePr>
          <p:nvPr/>
        </p:nvGraphicFramePr>
        <p:xfrm>
          <a:off x="6962775" y="3962400"/>
          <a:ext cx="301625" cy="458788"/>
        </p:xfrm>
        <a:graphic>
          <a:graphicData uri="http://schemas.openxmlformats.org/presentationml/2006/ole">
            <mc:AlternateContent xmlns:mc="http://schemas.openxmlformats.org/markup-compatibility/2006">
              <mc:Choice xmlns:v="urn:schemas-microsoft-com:vml" Requires="v">
                <p:oleObj spid="_x0000_s47144" name="Equation" r:id="rId9" imgW="25252" imgH="63588" progId="Equation.DSMT4">
                  <p:embed/>
                </p:oleObj>
              </mc:Choice>
              <mc:Fallback>
                <p:oleObj name="Equation" r:id="rId9" imgW="25252" imgH="63588" progId="Equation.DSMT4">
                  <p:embed/>
                  <p:pic>
                    <p:nvPicPr>
                      <p:cNvPr id="0"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62775" y="3962400"/>
                        <a:ext cx="301625"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68" name="Line 28">
            <a:extLst>
              <a:ext uri="{FF2B5EF4-FFF2-40B4-BE49-F238E27FC236}">
                <a16:creationId xmlns:a16="http://schemas.microsoft.com/office/drawing/2014/main" id="{7120607D-51CE-4204-A0B2-559D43979C22}"/>
              </a:ext>
            </a:extLst>
          </p:cNvPr>
          <p:cNvSpPr>
            <a:spLocks noChangeShapeType="1"/>
          </p:cNvSpPr>
          <p:nvPr/>
        </p:nvSpPr>
        <p:spPr bwMode="auto">
          <a:xfrm>
            <a:off x="6557963" y="4206875"/>
            <a:ext cx="347662" cy="0"/>
          </a:xfrm>
          <a:prstGeom prst="line">
            <a:avLst/>
          </a:prstGeom>
          <a:noFill/>
          <a:ln w="28575">
            <a:solidFill>
              <a:srgbClr val="00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69" name="Text Box 29">
            <a:extLst>
              <a:ext uri="{FF2B5EF4-FFF2-40B4-BE49-F238E27FC236}">
                <a16:creationId xmlns:a16="http://schemas.microsoft.com/office/drawing/2014/main" id="{821E3EF2-E537-4A8F-9583-8AE130BB8737}"/>
              </a:ext>
            </a:extLst>
          </p:cNvPr>
          <p:cNvSpPr txBox="1">
            <a:spLocks noChangeArrowheads="1"/>
          </p:cNvSpPr>
          <p:nvPr/>
        </p:nvSpPr>
        <p:spPr bwMode="auto">
          <a:xfrm>
            <a:off x="8388350" y="5013325"/>
            <a:ext cx="4603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i="1">
                <a:latin typeface="Times New Roman" panose="02020603050405020304" pitchFamily="18" charset="0"/>
              </a:rPr>
              <a:t>x</a:t>
            </a:r>
          </a:p>
        </p:txBody>
      </p:sp>
      <p:pic>
        <p:nvPicPr>
          <p:cNvPr id="61470" name="Picture 30" descr="图形7">
            <a:extLst>
              <a:ext uri="{FF2B5EF4-FFF2-40B4-BE49-F238E27FC236}">
                <a16:creationId xmlns:a16="http://schemas.microsoft.com/office/drawing/2014/main" id="{7913D768-FEBB-4E4B-A3F7-F9EC5F959E3F}"/>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54725" y="4506913"/>
            <a:ext cx="21828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1" name="Rectangle 31">
            <a:extLst>
              <a:ext uri="{FF2B5EF4-FFF2-40B4-BE49-F238E27FC236}">
                <a16:creationId xmlns:a16="http://schemas.microsoft.com/office/drawing/2014/main" id="{9ACA623E-1617-47FF-AC51-3201978E50B7}"/>
              </a:ext>
            </a:extLst>
          </p:cNvPr>
          <p:cNvSpPr>
            <a:spLocks noChangeArrowheads="1"/>
          </p:cNvSpPr>
          <p:nvPr/>
        </p:nvSpPr>
        <p:spPr bwMode="auto">
          <a:xfrm>
            <a:off x="6378575" y="4303713"/>
            <a:ext cx="40798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sz="6000">
                <a:solidFill>
                  <a:srgbClr val="66FF33"/>
                </a:solidFill>
                <a:latin typeface="Times New Roman" panose="02020603050405020304" pitchFamily="18" charset="0"/>
                <a:sym typeface="Symbol" panose="05050102010706020507" pitchFamily="18" charset="2"/>
              </a:rPr>
              <a:t></a:t>
            </a:r>
          </a:p>
        </p:txBody>
      </p:sp>
      <p:sp>
        <p:nvSpPr>
          <p:cNvPr id="61472" name="Rectangle 32">
            <a:extLst>
              <a:ext uri="{FF2B5EF4-FFF2-40B4-BE49-F238E27FC236}">
                <a16:creationId xmlns:a16="http://schemas.microsoft.com/office/drawing/2014/main" id="{9F389398-D220-4022-8D48-1094415D23B6}"/>
              </a:ext>
            </a:extLst>
          </p:cNvPr>
          <p:cNvSpPr>
            <a:spLocks noChangeArrowheads="1"/>
          </p:cNvSpPr>
          <p:nvPr/>
        </p:nvSpPr>
        <p:spPr bwMode="auto">
          <a:xfrm>
            <a:off x="8015288" y="4311650"/>
            <a:ext cx="40798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sz="6000">
                <a:solidFill>
                  <a:srgbClr val="66FF33"/>
                </a:solidFill>
                <a:latin typeface="Times New Roman" panose="02020603050405020304" pitchFamily="18" charset="0"/>
                <a:sym typeface="Symbol" panose="05050102010706020507" pitchFamily="18" charset="2"/>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1451"/>
                                        </p:tgtEl>
                                        <p:attrNameLst>
                                          <p:attrName>style.visibility</p:attrName>
                                        </p:attrNameLst>
                                      </p:cBhvr>
                                      <p:to>
                                        <p:strVal val="visible"/>
                                      </p:to>
                                    </p:set>
                                    <p:animEffect transition="in" filter="wipe(left)">
                                      <p:cBhvr>
                                        <p:cTn id="7" dur="500"/>
                                        <p:tgtEl>
                                          <p:spTgt spid="614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61469"/>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61442"/>
                                        </p:tgtEl>
                                        <p:attrNameLst>
                                          <p:attrName>style.visibility</p:attrName>
                                        </p:attrNameLst>
                                      </p:cBhvr>
                                      <p:to>
                                        <p:strVal val="visible"/>
                                      </p:to>
                                    </p:set>
                                    <p:animEffect transition="in" filter="wipe(up)">
                                      <p:cBhvr>
                                        <p:cTn id="16" dur="500"/>
                                        <p:tgtEl>
                                          <p:spTgt spid="61442"/>
                                        </p:tgtEl>
                                      </p:cBhvr>
                                    </p:animEffect>
                                  </p:childTnLst>
                                </p:cTn>
                              </p:par>
                            </p:childTnLst>
                          </p:cTn>
                        </p:par>
                        <p:par>
                          <p:cTn id="17" fill="hold" nodeType="afterGroup">
                            <p:stCondLst>
                              <p:cond delay="500"/>
                            </p:stCondLst>
                            <p:childTnLst>
                              <p:par>
                                <p:cTn id="18" presetID="22" presetClass="entr" presetSubtype="1" fill="hold" nodeType="afterEffect">
                                  <p:stCondLst>
                                    <p:cond delay="0"/>
                                  </p:stCondLst>
                                  <p:childTnLst>
                                    <p:set>
                                      <p:cBhvr>
                                        <p:cTn id="19" dur="1" fill="hold">
                                          <p:stCondLst>
                                            <p:cond delay="0"/>
                                          </p:stCondLst>
                                        </p:cTn>
                                        <p:tgtEl>
                                          <p:spTgt spid="61449"/>
                                        </p:tgtEl>
                                        <p:attrNameLst>
                                          <p:attrName>style.visibility</p:attrName>
                                        </p:attrNameLst>
                                      </p:cBhvr>
                                      <p:to>
                                        <p:strVal val="visible"/>
                                      </p:to>
                                    </p:set>
                                    <p:animEffect transition="in" filter="wipe(up)">
                                      <p:cBhvr>
                                        <p:cTn id="20" dur="500"/>
                                        <p:tgtEl>
                                          <p:spTgt spid="61449"/>
                                        </p:tgtEl>
                                      </p:cBhvr>
                                    </p:animEffect>
                                  </p:childTnLst>
                                </p:cTn>
                              </p:par>
                            </p:childTnLst>
                          </p:cTn>
                        </p:par>
                        <p:par>
                          <p:cTn id="21" fill="hold" nodeType="afterGroup">
                            <p:stCondLst>
                              <p:cond delay="1000"/>
                            </p:stCondLst>
                            <p:childTnLst>
                              <p:par>
                                <p:cTn id="22" presetID="22" presetClass="entr" presetSubtype="1" fill="hold" nodeType="afterEffect">
                                  <p:stCondLst>
                                    <p:cond delay="0"/>
                                  </p:stCondLst>
                                  <p:childTnLst>
                                    <p:set>
                                      <p:cBhvr>
                                        <p:cTn id="23" dur="1" fill="hold">
                                          <p:stCondLst>
                                            <p:cond delay="0"/>
                                          </p:stCondLst>
                                        </p:cTn>
                                        <p:tgtEl>
                                          <p:spTgt spid="61443"/>
                                        </p:tgtEl>
                                        <p:attrNameLst>
                                          <p:attrName>style.visibility</p:attrName>
                                        </p:attrNameLst>
                                      </p:cBhvr>
                                      <p:to>
                                        <p:strVal val="visible"/>
                                      </p:to>
                                    </p:set>
                                    <p:animEffect transition="in" filter="wipe(up)">
                                      <p:cBhvr>
                                        <p:cTn id="24" dur="500"/>
                                        <p:tgtEl>
                                          <p:spTgt spid="61443"/>
                                        </p:tgtEl>
                                      </p:cBhvr>
                                    </p:animEffect>
                                  </p:childTnLst>
                                </p:cTn>
                              </p:par>
                            </p:childTnLst>
                          </p:cTn>
                        </p:par>
                        <p:par>
                          <p:cTn id="25" fill="hold" nodeType="afterGroup">
                            <p:stCondLst>
                              <p:cond delay="1500"/>
                            </p:stCondLst>
                            <p:childTnLst>
                              <p:par>
                                <p:cTn id="26" presetID="22" presetClass="entr" presetSubtype="1" fill="hold" nodeType="afterEffect">
                                  <p:stCondLst>
                                    <p:cond delay="0"/>
                                  </p:stCondLst>
                                  <p:childTnLst>
                                    <p:set>
                                      <p:cBhvr>
                                        <p:cTn id="27" dur="1" fill="hold">
                                          <p:stCondLst>
                                            <p:cond delay="0"/>
                                          </p:stCondLst>
                                        </p:cTn>
                                        <p:tgtEl>
                                          <p:spTgt spid="61444"/>
                                        </p:tgtEl>
                                        <p:attrNameLst>
                                          <p:attrName>style.visibility</p:attrName>
                                        </p:attrNameLst>
                                      </p:cBhvr>
                                      <p:to>
                                        <p:strVal val="visible"/>
                                      </p:to>
                                    </p:set>
                                    <p:animEffect transition="in" filter="wipe(up)">
                                      <p:cBhvr>
                                        <p:cTn id="28" dur="500"/>
                                        <p:tgtEl>
                                          <p:spTgt spid="61444"/>
                                        </p:tgtEl>
                                      </p:cBhvr>
                                    </p:animEffect>
                                  </p:childTnLst>
                                </p:cTn>
                              </p:par>
                            </p:childTnLst>
                          </p:cTn>
                        </p:par>
                        <p:par>
                          <p:cTn id="29" fill="hold" nodeType="afterGroup">
                            <p:stCondLst>
                              <p:cond delay="2000"/>
                            </p:stCondLst>
                            <p:childTnLst>
                              <p:par>
                                <p:cTn id="30" presetID="22" presetClass="entr" presetSubtype="1" fill="hold" nodeType="afterEffect">
                                  <p:stCondLst>
                                    <p:cond delay="0"/>
                                  </p:stCondLst>
                                  <p:childTnLst>
                                    <p:set>
                                      <p:cBhvr>
                                        <p:cTn id="31" dur="1" fill="hold">
                                          <p:stCondLst>
                                            <p:cond delay="0"/>
                                          </p:stCondLst>
                                        </p:cTn>
                                        <p:tgtEl>
                                          <p:spTgt spid="61445"/>
                                        </p:tgtEl>
                                        <p:attrNameLst>
                                          <p:attrName>style.visibility</p:attrName>
                                        </p:attrNameLst>
                                      </p:cBhvr>
                                      <p:to>
                                        <p:strVal val="visible"/>
                                      </p:to>
                                    </p:set>
                                    <p:animEffect transition="in" filter="wipe(up)">
                                      <p:cBhvr>
                                        <p:cTn id="32" dur="500"/>
                                        <p:tgtEl>
                                          <p:spTgt spid="61445"/>
                                        </p:tgtEl>
                                      </p:cBhvr>
                                    </p:animEffect>
                                  </p:childTnLst>
                                </p:cTn>
                              </p:par>
                            </p:childTnLst>
                          </p:cTn>
                        </p:par>
                        <p:par>
                          <p:cTn id="33" fill="hold" nodeType="afterGroup">
                            <p:stCondLst>
                              <p:cond delay="2500"/>
                            </p:stCondLst>
                            <p:childTnLst>
                              <p:par>
                                <p:cTn id="34" presetID="22" presetClass="entr" presetSubtype="1" fill="hold" nodeType="afterEffect">
                                  <p:stCondLst>
                                    <p:cond delay="0"/>
                                  </p:stCondLst>
                                  <p:childTnLst>
                                    <p:set>
                                      <p:cBhvr>
                                        <p:cTn id="35" dur="1" fill="hold">
                                          <p:stCondLst>
                                            <p:cond delay="0"/>
                                          </p:stCondLst>
                                        </p:cTn>
                                        <p:tgtEl>
                                          <p:spTgt spid="61446"/>
                                        </p:tgtEl>
                                        <p:attrNameLst>
                                          <p:attrName>style.visibility</p:attrName>
                                        </p:attrNameLst>
                                      </p:cBhvr>
                                      <p:to>
                                        <p:strVal val="visible"/>
                                      </p:to>
                                    </p:set>
                                    <p:animEffect transition="in" filter="wipe(up)">
                                      <p:cBhvr>
                                        <p:cTn id="36" dur="500"/>
                                        <p:tgtEl>
                                          <p:spTgt spid="61446"/>
                                        </p:tgtEl>
                                      </p:cBhvr>
                                    </p:animEffect>
                                  </p:childTnLst>
                                </p:cTn>
                              </p:par>
                            </p:childTnLst>
                          </p:cTn>
                        </p:par>
                        <p:par>
                          <p:cTn id="37" fill="hold" nodeType="afterGroup">
                            <p:stCondLst>
                              <p:cond delay="3000"/>
                            </p:stCondLst>
                            <p:childTnLst>
                              <p:par>
                                <p:cTn id="38" presetID="22" presetClass="entr" presetSubtype="1" fill="hold" nodeType="afterEffect">
                                  <p:stCondLst>
                                    <p:cond delay="0"/>
                                  </p:stCondLst>
                                  <p:childTnLst>
                                    <p:set>
                                      <p:cBhvr>
                                        <p:cTn id="39" dur="1" fill="hold">
                                          <p:stCondLst>
                                            <p:cond delay="0"/>
                                          </p:stCondLst>
                                        </p:cTn>
                                        <p:tgtEl>
                                          <p:spTgt spid="61447"/>
                                        </p:tgtEl>
                                        <p:attrNameLst>
                                          <p:attrName>style.visibility</p:attrName>
                                        </p:attrNameLst>
                                      </p:cBhvr>
                                      <p:to>
                                        <p:strVal val="visible"/>
                                      </p:to>
                                    </p:set>
                                    <p:animEffect transition="in" filter="wipe(up)">
                                      <p:cBhvr>
                                        <p:cTn id="40" dur="500"/>
                                        <p:tgtEl>
                                          <p:spTgt spid="61447"/>
                                        </p:tgtEl>
                                      </p:cBhvr>
                                    </p:animEffect>
                                  </p:childTnLst>
                                </p:cTn>
                              </p:par>
                            </p:childTnLst>
                          </p:cTn>
                        </p:par>
                        <p:par>
                          <p:cTn id="41" fill="hold" nodeType="afterGroup">
                            <p:stCondLst>
                              <p:cond delay="3500"/>
                            </p:stCondLst>
                            <p:childTnLst>
                              <p:par>
                                <p:cTn id="42" presetID="22" presetClass="entr" presetSubtype="1" fill="hold" nodeType="afterEffect">
                                  <p:stCondLst>
                                    <p:cond delay="0"/>
                                  </p:stCondLst>
                                  <p:childTnLst>
                                    <p:set>
                                      <p:cBhvr>
                                        <p:cTn id="43" dur="1" fill="hold">
                                          <p:stCondLst>
                                            <p:cond delay="0"/>
                                          </p:stCondLst>
                                        </p:cTn>
                                        <p:tgtEl>
                                          <p:spTgt spid="61450"/>
                                        </p:tgtEl>
                                        <p:attrNameLst>
                                          <p:attrName>style.visibility</p:attrName>
                                        </p:attrNameLst>
                                      </p:cBhvr>
                                      <p:to>
                                        <p:strVal val="visible"/>
                                      </p:to>
                                    </p:set>
                                    <p:animEffect transition="in" filter="wipe(up)">
                                      <p:cBhvr>
                                        <p:cTn id="44" dur="500"/>
                                        <p:tgtEl>
                                          <p:spTgt spid="61450"/>
                                        </p:tgtEl>
                                      </p:cBhvr>
                                    </p:animEffect>
                                  </p:childTnLst>
                                </p:cTn>
                              </p:par>
                            </p:childTnLst>
                          </p:cTn>
                        </p:par>
                        <p:par>
                          <p:cTn id="45" fill="hold" nodeType="afterGroup">
                            <p:stCondLst>
                              <p:cond delay="4000"/>
                            </p:stCondLst>
                            <p:childTnLst>
                              <p:par>
                                <p:cTn id="46" presetID="22" presetClass="entr" presetSubtype="1" fill="hold" nodeType="afterEffect">
                                  <p:stCondLst>
                                    <p:cond delay="0"/>
                                  </p:stCondLst>
                                  <p:childTnLst>
                                    <p:set>
                                      <p:cBhvr>
                                        <p:cTn id="47" dur="1" fill="hold">
                                          <p:stCondLst>
                                            <p:cond delay="0"/>
                                          </p:stCondLst>
                                        </p:cTn>
                                        <p:tgtEl>
                                          <p:spTgt spid="61448"/>
                                        </p:tgtEl>
                                        <p:attrNameLst>
                                          <p:attrName>style.visibility</p:attrName>
                                        </p:attrNameLst>
                                      </p:cBhvr>
                                      <p:to>
                                        <p:strVal val="visible"/>
                                      </p:to>
                                    </p:set>
                                    <p:animEffect transition="in" filter="wipe(up)">
                                      <p:cBhvr>
                                        <p:cTn id="48" dur="500"/>
                                        <p:tgtEl>
                                          <p:spTgt spid="6144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61468"/>
                                        </p:tgtEl>
                                        <p:attrNameLst>
                                          <p:attrName>style.visibility</p:attrName>
                                        </p:attrNameLst>
                                      </p:cBhvr>
                                      <p:to>
                                        <p:strVal val="visible"/>
                                      </p:to>
                                    </p:set>
                                    <p:animEffect transition="in" filter="wipe(left)">
                                      <p:cBhvr>
                                        <p:cTn id="53" dur="500"/>
                                        <p:tgtEl>
                                          <p:spTgt spid="6146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61467"/>
                                        </p:tgtEl>
                                        <p:attrNameLst>
                                          <p:attrName>style.visibility</p:attrName>
                                        </p:attrNameLst>
                                      </p:cBhvr>
                                      <p:to>
                                        <p:strVal val="visible"/>
                                      </p:to>
                                    </p:set>
                                    <p:animEffect transition="in" filter="wipe(left)">
                                      <p:cBhvr>
                                        <p:cTn id="58" dur="500"/>
                                        <p:tgtEl>
                                          <p:spTgt spid="61467"/>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61470"/>
                                        </p:tgtEl>
                                        <p:attrNameLst>
                                          <p:attrName>style.visibility</p:attrName>
                                        </p:attrNameLst>
                                      </p:cBhvr>
                                      <p:to>
                                        <p:strVal val="visible"/>
                                      </p:to>
                                    </p:set>
                                    <p:animEffect transition="in" filter="wipe(left)">
                                      <p:cBhvr>
                                        <p:cTn id="63" dur="500"/>
                                        <p:tgtEl>
                                          <p:spTgt spid="6147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61465"/>
                                        </p:tgtEl>
                                        <p:attrNameLst>
                                          <p:attrName>style.visibility</p:attrName>
                                        </p:attrNameLst>
                                      </p:cBhvr>
                                      <p:to>
                                        <p:strVal val="visible"/>
                                      </p:to>
                                    </p:set>
                                    <p:animEffect transition="in" filter="wipe(down)">
                                      <p:cBhvr>
                                        <p:cTn id="68" dur="500"/>
                                        <p:tgtEl>
                                          <p:spTgt spid="61465"/>
                                        </p:tgtEl>
                                      </p:cBhvr>
                                    </p:animEffect>
                                  </p:childTnLst>
                                </p:cTn>
                              </p:par>
                            </p:childTnLst>
                          </p:cTn>
                        </p:par>
                        <p:par>
                          <p:cTn id="69" fill="hold" nodeType="afterGroup">
                            <p:stCondLst>
                              <p:cond delay="500"/>
                            </p:stCondLst>
                            <p:childTnLst>
                              <p:par>
                                <p:cTn id="70" presetID="22" presetClass="entr" presetSubtype="4" fill="hold" nodeType="afterEffect">
                                  <p:stCondLst>
                                    <p:cond delay="0"/>
                                  </p:stCondLst>
                                  <p:childTnLst>
                                    <p:set>
                                      <p:cBhvr>
                                        <p:cTn id="71" dur="1" fill="hold">
                                          <p:stCondLst>
                                            <p:cond delay="0"/>
                                          </p:stCondLst>
                                        </p:cTn>
                                        <p:tgtEl>
                                          <p:spTgt spid="61466"/>
                                        </p:tgtEl>
                                        <p:attrNameLst>
                                          <p:attrName>style.visibility</p:attrName>
                                        </p:attrNameLst>
                                      </p:cBhvr>
                                      <p:to>
                                        <p:strVal val="visible"/>
                                      </p:to>
                                    </p:set>
                                    <p:animEffect transition="in" filter="wipe(down)">
                                      <p:cBhvr>
                                        <p:cTn id="72" dur="500"/>
                                        <p:tgtEl>
                                          <p:spTgt spid="61466"/>
                                        </p:tgtEl>
                                      </p:cBhvr>
                                    </p:animEffect>
                                  </p:childTnLst>
                                </p:cTn>
                              </p:par>
                            </p:childTnLst>
                          </p:cTn>
                        </p:par>
                        <p:par>
                          <p:cTn id="73" fill="hold" nodeType="afterGroup">
                            <p:stCondLst>
                              <p:cond delay="1000"/>
                            </p:stCondLst>
                            <p:childTnLst>
                              <p:par>
                                <p:cTn id="74" presetID="22" presetClass="entr" presetSubtype="4" fill="hold" grpId="0" nodeType="afterEffect">
                                  <p:stCondLst>
                                    <p:cond delay="0"/>
                                  </p:stCondLst>
                                  <p:childTnLst>
                                    <p:set>
                                      <p:cBhvr>
                                        <p:cTn id="75" dur="1" fill="hold">
                                          <p:stCondLst>
                                            <p:cond delay="0"/>
                                          </p:stCondLst>
                                        </p:cTn>
                                        <p:tgtEl>
                                          <p:spTgt spid="61471"/>
                                        </p:tgtEl>
                                        <p:attrNameLst>
                                          <p:attrName>style.visibility</p:attrName>
                                        </p:attrNameLst>
                                      </p:cBhvr>
                                      <p:to>
                                        <p:strVal val="visible"/>
                                      </p:to>
                                    </p:set>
                                    <p:animEffect transition="in" filter="wipe(down)">
                                      <p:cBhvr>
                                        <p:cTn id="76" dur="500"/>
                                        <p:tgtEl>
                                          <p:spTgt spid="61471"/>
                                        </p:tgtEl>
                                      </p:cBhvr>
                                    </p:animEffect>
                                  </p:childTnLst>
                                </p:cTn>
                              </p:par>
                            </p:childTnLst>
                          </p:cTn>
                        </p:par>
                        <p:par>
                          <p:cTn id="77" fill="hold" nodeType="afterGroup">
                            <p:stCondLst>
                              <p:cond delay="1500"/>
                            </p:stCondLst>
                            <p:childTnLst>
                              <p:par>
                                <p:cTn id="78" presetID="22" presetClass="entr" presetSubtype="4" fill="hold" grpId="0" nodeType="afterEffect">
                                  <p:stCondLst>
                                    <p:cond delay="0"/>
                                  </p:stCondLst>
                                  <p:childTnLst>
                                    <p:set>
                                      <p:cBhvr>
                                        <p:cTn id="79" dur="1" fill="hold">
                                          <p:stCondLst>
                                            <p:cond delay="0"/>
                                          </p:stCondLst>
                                        </p:cTn>
                                        <p:tgtEl>
                                          <p:spTgt spid="61472"/>
                                        </p:tgtEl>
                                        <p:attrNameLst>
                                          <p:attrName>style.visibility</p:attrName>
                                        </p:attrNameLst>
                                      </p:cBhvr>
                                      <p:to>
                                        <p:strVal val="visible"/>
                                      </p:to>
                                    </p:set>
                                    <p:animEffect transition="in" filter="wipe(down)">
                                      <p:cBhvr>
                                        <p:cTn id="80" dur="500"/>
                                        <p:tgtEl>
                                          <p:spTgt spid="61472"/>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61464"/>
                                        </p:tgtEl>
                                        <p:attrNameLst>
                                          <p:attrName>style.visibility</p:attrName>
                                        </p:attrNameLst>
                                      </p:cBhvr>
                                      <p:to>
                                        <p:strVal val="visible"/>
                                      </p:to>
                                    </p:set>
                                    <p:animEffect transition="in" filter="wipe(left)">
                                      <p:cBhvr>
                                        <p:cTn id="85" dur="500"/>
                                        <p:tgtEl>
                                          <p:spTgt spid="61464"/>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61460"/>
                                        </p:tgtEl>
                                        <p:attrNameLst>
                                          <p:attrName>style.visibility</p:attrName>
                                        </p:attrNameLst>
                                      </p:cBhvr>
                                      <p:to>
                                        <p:strVal val="visible"/>
                                      </p:to>
                                    </p:set>
                                    <p:animEffect transition="in" filter="wipe(left)">
                                      <p:cBhvr>
                                        <p:cTn id="90" dur="500"/>
                                        <p:tgtEl>
                                          <p:spTgt spid="61460"/>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61461"/>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nodeType="clickEffect">
                                  <p:stCondLst>
                                    <p:cond delay="0"/>
                                  </p:stCondLst>
                                  <p:childTnLst>
                                    <p:set>
                                      <p:cBhvr>
                                        <p:cTn id="98" dur="1" fill="hold">
                                          <p:stCondLst>
                                            <p:cond delay="0"/>
                                          </p:stCondLst>
                                        </p:cTn>
                                        <p:tgtEl>
                                          <p:spTgt spid="61456"/>
                                        </p:tgtEl>
                                        <p:attrNameLst>
                                          <p:attrName>style.visibility</p:attrName>
                                        </p:attrNameLst>
                                      </p:cBhvr>
                                      <p:to>
                                        <p:strVal val="visible"/>
                                      </p:to>
                                    </p:set>
                                    <p:animEffect transition="in" filter="wipe(left)">
                                      <p:cBhvr>
                                        <p:cTn id="99" dur="500"/>
                                        <p:tgtEl>
                                          <p:spTgt spid="61456"/>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 presetClass="entr" presetSubtype="0" fill="hold" grpId="0" nodeType="clickEffect">
                                  <p:stCondLst>
                                    <p:cond delay="0"/>
                                  </p:stCondLst>
                                  <p:childTnLst>
                                    <p:set>
                                      <p:cBhvr>
                                        <p:cTn id="103" dur="1" fill="hold">
                                          <p:stCondLst>
                                            <p:cond delay="499"/>
                                          </p:stCondLst>
                                        </p:cTn>
                                        <p:tgtEl>
                                          <p:spTgt spid="61462"/>
                                        </p:tgtEl>
                                        <p:attrNameLst>
                                          <p:attrName>style.visibility</p:attrName>
                                        </p:attrNameLst>
                                      </p:cBhvr>
                                      <p:to>
                                        <p:strVal val="visible"/>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61457"/>
                                        </p:tgtEl>
                                        <p:attrNameLst>
                                          <p:attrName>style.visibility</p:attrName>
                                        </p:attrNameLst>
                                      </p:cBhvr>
                                      <p:to>
                                        <p:strVal val="visible"/>
                                      </p:to>
                                    </p:set>
                                    <p:animEffect transition="in" filter="wipe(left)">
                                      <p:cBhvr>
                                        <p:cTn id="108" dur="500"/>
                                        <p:tgtEl>
                                          <p:spTgt spid="61457"/>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nodeType="clickEffect">
                                  <p:stCondLst>
                                    <p:cond delay="0"/>
                                  </p:stCondLst>
                                  <p:childTnLst>
                                    <p:set>
                                      <p:cBhvr>
                                        <p:cTn id="112" dur="1" fill="hold">
                                          <p:stCondLst>
                                            <p:cond delay="0"/>
                                          </p:stCondLst>
                                        </p:cTn>
                                        <p:tgtEl>
                                          <p:spTgt spid="61458"/>
                                        </p:tgtEl>
                                        <p:attrNameLst>
                                          <p:attrName>style.visibility</p:attrName>
                                        </p:attrNameLst>
                                      </p:cBhvr>
                                      <p:to>
                                        <p:strVal val="visible"/>
                                      </p:to>
                                    </p:set>
                                    <p:animEffect transition="in" filter="wipe(left)">
                                      <p:cBhvr>
                                        <p:cTn id="113" dur="500"/>
                                        <p:tgtEl>
                                          <p:spTgt spid="61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0" grpId="0" autoUpdateAnimBg="0"/>
      <p:bldP spid="61461" grpId="0" autoUpdateAnimBg="0"/>
      <p:bldP spid="61462" grpId="0" autoUpdateAnimBg="0"/>
      <p:bldP spid="61464" grpId="0" autoUpdateAnimBg="0"/>
      <p:bldP spid="61465" grpId="0" autoUpdateAnimBg="0"/>
      <p:bldP spid="61469" grpId="0" autoUpdateAnimBg="0"/>
      <p:bldP spid="61471" grpId="0" autoUpdateAnimBg="0"/>
      <p:bldP spid="61472"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66E5371F-CEB8-4B4A-BBCE-D794B8D7574C}"/>
              </a:ext>
            </a:extLst>
          </p:cNvPr>
          <p:cNvSpPr>
            <a:spLocks noChangeArrowheads="1"/>
          </p:cNvSpPr>
          <p:nvPr/>
        </p:nvSpPr>
        <p:spPr bwMode="auto">
          <a:xfrm>
            <a:off x="742950" y="477838"/>
            <a:ext cx="539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rPr>
              <a:t>(3)</a:t>
            </a:r>
          </a:p>
        </p:txBody>
      </p:sp>
      <p:graphicFrame>
        <p:nvGraphicFramePr>
          <p:cNvPr id="62467" name="Object 3">
            <a:extLst>
              <a:ext uri="{FF2B5EF4-FFF2-40B4-BE49-F238E27FC236}">
                <a16:creationId xmlns:a16="http://schemas.microsoft.com/office/drawing/2014/main" id="{E68F7750-3CE3-4D69-A412-266A827EEBEA}"/>
              </a:ext>
            </a:extLst>
          </p:cNvPr>
          <p:cNvGraphicFramePr>
            <a:graphicFrameLocks noChangeAspect="1"/>
          </p:cNvGraphicFramePr>
          <p:nvPr/>
        </p:nvGraphicFramePr>
        <p:xfrm>
          <a:off x="1281113" y="301625"/>
          <a:ext cx="6467475" cy="823913"/>
        </p:xfrm>
        <a:graphic>
          <a:graphicData uri="http://schemas.openxmlformats.org/presentationml/2006/ole">
            <mc:AlternateContent xmlns:mc="http://schemas.openxmlformats.org/markup-compatibility/2006">
              <mc:Choice xmlns:v="urn:schemas-microsoft-com:vml" Requires="v">
                <p:oleObj spid="_x0000_s48153" name="Equation" r:id="rId3" imgW="6369301" imgH="730469" progId="Equation.DSMT4">
                  <p:embed/>
                </p:oleObj>
              </mc:Choice>
              <mc:Fallback>
                <p:oleObj name="Equation" r:id="rId3" imgW="6369301" imgH="730469"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1113" y="301625"/>
                        <a:ext cx="6467475"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468" name="Object 4">
            <a:extLst>
              <a:ext uri="{FF2B5EF4-FFF2-40B4-BE49-F238E27FC236}">
                <a16:creationId xmlns:a16="http://schemas.microsoft.com/office/drawing/2014/main" id="{6A846484-3B41-4CF6-B49A-7E69EC6020D4}"/>
              </a:ext>
            </a:extLst>
          </p:cNvPr>
          <p:cNvGraphicFramePr>
            <a:graphicFrameLocks/>
          </p:cNvGraphicFramePr>
          <p:nvPr/>
        </p:nvGraphicFramePr>
        <p:xfrm>
          <a:off x="2200275" y="1052513"/>
          <a:ext cx="3559175" cy="828675"/>
        </p:xfrm>
        <a:graphic>
          <a:graphicData uri="http://schemas.openxmlformats.org/presentationml/2006/ole">
            <mc:AlternateContent xmlns:mc="http://schemas.openxmlformats.org/markup-compatibility/2006">
              <mc:Choice xmlns:v="urn:schemas-microsoft-com:vml" Requires="v">
                <p:oleObj spid="_x0000_s48154" name="Equation" r:id="rId5" imgW="3473208" imgH="730469" progId="Equation.DSMT4">
                  <p:embed/>
                </p:oleObj>
              </mc:Choice>
              <mc:Fallback>
                <p:oleObj name="Equation" r:id="rId5" imgW="3473208" imgH="730469" progId="Equation.DSMT4">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0275" y="1052513"/>
                        <a:ext cx="3559175"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469" name="Object 5">
            <a:extLst>
              <a:ext uri="{FF2B5EF4-FFF2-40B4-BE49-F238E27FC236}">
                <a16:creationId xmlns:a16="http://schemas.microsoft.com/office/drawing/2014/main" id="{18F20571-FDAE-448C-BB66-DA92F62F4A42}"/>
              </a:ext>
            </a:extLst>
          </p:cNvPr>
          <p:cNvGraphicFramePr>
            <a:graphicFrameLocks/>
          </p:cNvGraphicFramePr>
          <p:nvPr/>
        </p:nvGraphicFramePr>
        <p:xfrm>
          <a:off x="2032000" y="1989138"/>
          <a:ext cx="1885950" cy="889000"/>
        </p:xfrm>
        <a:graphic>
          <a:graphicData uri="http://schemas.openxmlformats.org/presentationml/2006/ole">
            <mc:AlternateContent xmlns:mc="http://schemas.openxmlformats.org/markup-compatibility/2006">
              <mc:Choice xmlns:v="urn:schemas-microsoft-com:vml" Requires="v">
                <p:oleObj spid="_x0000_s48155" name="Equation" r:id="rId7" imgW="1778164" imgH="787225" progId="Equation.DSMT4">
                  <p:embed/>
                </p:oleObj>
              </mc:Choice>
              <mc:Fallback>
                <p:oleObj name="Equation" r:id="rId7" imgW="1778164" imgH="787225" progId="Equation.DSMT4">
                  <p:embed/>
                  <p:pic>
                    <p:nvPicPr>
                      <p:cNvPr id="0"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2000" y="1989138"/>
                        <a:ext cx="188595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470" name="Object 6">
            <a:extLst>
              <a:ext uri="{FF2B5EF4-FFF2-40B4-BE49-F238E27FC236}">
                <a16:creationId xmlns:a16="http://schemas.microsoft.com/office/drawing/2014/main" id="{209EA025-E6DC-42DB-BCAB-E6BB05F1D0D4}"/>
              </a:ext>
            </a:extLst>
          </p:cNvPr>
          <p:cNvGraphicFramePr>
            <a:graphicFrameLocks/>
          </p:cNvGraphicFramePr>
          <p:nvPr/>
        </p:nvGraphicFramePr>
        <p:xfrm>
          <a:off x="5159375" y="2024063"/>
          <a:ext cx="2289175" cy="828675"/>
        </p:xfrm>
        <a:graphic>
          <a:graphicData uri="http://schemas.openxmlformats.org/presentationml/2006/ole">
            <mc:AlternateContent xmlns:mc="http://schemas.openxmlformats.org/markup-compatibility/2006">
              <mc:Choice xmlns:v="urn:schemas-microsoft-com:vml" Requires="v">
                <p:oleObj spid="_x0000_s48156" name="Equation" r:id="rId9" imgW="2196927" imgH="730469" progId="Equation.DSMT4">
                  <p:embed/>
                </p:oleObj>
              </mc:Choice>
              <mc:Fallback>
                <p:oleObj name="Equation" r:id="rId9" imgW="2196927" imgH="730469" progId="Equation.DSMT4">
                  <p:embed/>
                  <p:pic>
                    <p:nvPicPr>
                      <p:cNvPr id="0" name="Object 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59375" y="2024063"/>
                        <a:ext cx="2289175"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471" name="Object 7">
            <a:extLst>
              <a:ext uri="{FF2B5EF4-FFF2-40B4-BE49-F238E27FC236}">
                <a16:creationId xmlns:a16="http://schemas.microsoft.com/office/drawing/2014/main" id="{941AB09E-A4D8-4082-BD83-FE4C8F52B285}"/>
              </a:ext>
            </a:extLst>
          </p:cNvPr>
          <p:cNvGraphicFramePr>
            <a:graphicFrameLocks/>
          </p:cNvGraphicFramePr>
          <p:nvPr/>
        </p:nvGraphicFramePr>
        <p:xfrm>
          <a:off x="1778000" y="3101975"/>
          <a:ext cx="3317875" cy="903288"/>
        </p:xfrm>
        <a:graphic>
          <a:graphicData uri="http://schemas.openxmlformats.org/presentationml/2006/ole">
            <mc:AlternateContent xmlns:mc="http://schemas.openxmlformats.org/markup-compatibility/2006">
              <mc:Choice xmlns:v="urn:schemas-microsoft-com:vml" Requires="v">
                <p:oleObj spid="_x0000_s48157" name="Equation" r:id="rId11" imgW="3207009" imgH="806669" progId="Equation.DSMT4">
                  <p:embed/>
                </p:oleObj>
              </mc:Choice>
              <mc:Fallback>
                <p:oleObj name="Equation" r:id="rId11" imgW="3207009" imgH="806669" progId="Equation.DSMT4">
                  <p:embed/>
                  <p:pic>
                    <p:nvPicPr>
                      <p:cNvPr id="0" name="Object 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78000" y="3101975"/>
                        <a:ext cx="3317875" cy="90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472" name="Text Box 8">
            <a:extLst>
              <a:ext uri="{FF2B5EF4-FFF2-40B4-BE49-F238E27FC236}">
                <a16:creationId xmlns:a16="http://schemas.microsoft.com/office/drawing/2014/main" id="{2C739273-BA29-48D7-8523-C88F71EFBEBA}"/>
              </a:ext>
            </a:extLst>
          </p:cNvPr>
          <p:cNvSpPr txBox="1">
            <a:spLocks noChangeArrowheads="1"/>
          </p:cNvSpPr>
          <p:nvPr/>
        </p:nvSpPr>
        <p:spPr bwMode="auto">
          <a:xfrm>
            <a:off x="742950" y="220980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Bookman Old Style" panose="02050604050505020204" pitchFamily="18" charset="0"/>
              </a:rPr>
              <a:t>波腹</a:t>
            </a:r>
          </a:p>
        </p:txBody>
      </p:sp>
      <p:sp>
        <p:nvSpPr>
          <p:cNvPr id="62473" name="Text Box 9">
            <a:extLst>
              <a:ext uri="{FF2B5EF4-FFF2-40B4-BE49-F238E27FC236}">
                <a16:creationId xmlns:a16="http://schemas.microsoft.com/office/drawing/2014/main" id="{E4C56CDC-7011-4A90-9F8A-2ACC9D65A633}"/>
              </a:ext>
            </a:extLst>
          </p:cNvPr>
          <p:cNvSpPr txBox="1">
            <a:spLocks noChangeArrowheads="1"/>
          </p:cNvSpPr>
          <p:nvPr/>
        </p:nvSpPr>
        <p:spPr bwMode="auto">
          <a:xfrm>
            <a:off x="765175" y="457200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Bookman Old Style" panose="02050604050505020204" pitchFamily="18" charset="0"/>
              </a:rPr>
              <a:t>波节</a:t>
            </a:r>
          </a:p>
        </p:txBody>
      </p:sp>
      <p:graphicFrame>
        <p:nvGraphicFramePr>
          <p:cNvPr id="62474" name="Object 10">
            <a:extLst>
              <a:ext uri="{FF2B5EF4-FFF2-40B4-BE49-F238E27FC236}">
                <a16:creationId xmlns:a16="http://schemas.microsoft.com/office/drawing/2014/main" id="{AE46B94F-A985-4768-9A34-2895C81A516C}"/>
              </a:ext>
            </a:extLst>
          </p:cNvPr>
          <p:cNvGraphicFramePr>
            <a:graphicFrameLocks/>
          </p:cNvGraphicFramePr>
          <p:nvPr/>
        </p:nvGraphicFramePr>
        <p:xfrm>
          <a:off x="5400675" y="3284538"/>
          <a:ext cx="2170113" cy="366712"/>
        </p:xfrm>
        <a:graphic>
          <a:graphicData uri="http://schemas.openxmlformats.org/presentationml/2006/ole">
            <mc:AlternateContent xmlns:mc="http://schemas.openxmlformats.org/markup-compatibility/2006">
              <mc:Choice xmlns:v="urn:schemas-microsoft-com:vml" Requires="v">
                <p:oleObj spid="_x0000_s48158" name="Equation" r:id="rId13" imgW="2070141" imgH="273269" progId="Equation.DSMT4">
                  <p:embed/>
                </p:oleObj>
              </mc:Choice>
              <mc:Fallback>
                <p:oleObj name="Equation" r:id="rId13" imgW="2070141" imgH="273269" progId="Equation.DSMT4">
                  <p:embed/>
                  <p:pic>
                    <p:nvPicPr>
                      <p:cNvPr id="0" name="Object 1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00675" y="3284538"/>
                        <a:ext cx="21701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475" name="Object 11">
            <a:extLst>
              <a:ext uri="{FF2B5EF4-FFF2-40B4-BE49-F238E27FC236}">
                <a16:creationId xmlns:a16="http://schemas.microsoft.com/office/drawing/2014/main" id="{E5515912-64D1-4E14-9C1D-64A8E66B0607}"/>
              </a:ext>
            </a:extLst>
          </p:cNvPr>
          <p:cNvGraphicFramePr>
            <a:graphicFrameLocks/>
          </p:cNvGraphicFramePr>
          <p:nvPr/>
        </p:nvGraphicFramePr>
        <p:xfrm>
          <a:off x="2081213" y="4292600"/>
          <a:ext cx="1931987" cy="889000"/>
        </p:xfrm>
        <a:graphic>
          <a:graphicData uri="http://schemas.openxmlformats.org/presentationml/2006/ole">
            <mc:AlternateContent xmlns:mc="http://schemas.openxmlformats.org/markup-compatibility/2006">
              <mc:Choice xmlns:v="urn:schemas-microsoft-com:vml" Requires="v">
                <p:oleObj spid="_x0000_s48159" name="Equation" r:id="rId15" imgW="1847608" imgH="787225" progId="Equation.DSMT4">
                  <p:embed/>
                </p:oleObj>
              </mc:Choice>
              <mc:Fallback>
                <p:oleObj name="Equation" r:id="rId15" imgW="1847608" imgH="787225" progId="Equation.DSMT4">
                  <p:embed/>
                  <p:pic>
                    <p:nvPicPr>
                      <p:cNvPr id="0" name="Object 11"/>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81213" y="4292600"/>
                        <a:ext cx="1931987"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476" name="Object 12">
            <a:extLst>
              <a:ext uri="{FF2B5EF4-FFF2-40B4-BE49-F238E27FC236}">
                <a16:creationId xmlns:a16="http://schemas.microsoft.com/office/drawing/2014/main" id="{A3C17CE7-1920-4881-9FB5-7CC96EB7C1F3}"/>
              </a:ext>
            </a:extLst>
          </p:cNvPr>
          <p:cNvGraphicFramePr>
            <a:graphicFrameLocks/>
          </p:cNvGraphicFramePr>
          <p:nvPr/>
        </p:nvGraphicFramePr>
        <p:xfrm>
          <a:off x="5238750" y="4292600"/>
          <a:ext cx="1630363" cy="828675"/>
        </p:xfrm>
        <a:graphic>
          <a:graphicData uri="http://schemas.openxmlformats.org/presentationml/2006/ole">
            <mc:AlternateContent xmlns:mc="http://schemas.openxmlformats.org/markup-compatibility/2006">
              <mc:Choice xmlns:v="urn:schemas-microsoft-com:vml" Requires="v">
                <p:oleObj spid="_x0000_s48160" name="Equation" r:id="rId17" imgW="1536692" imgH="730469" progId="Equation.DSMT4">
                  <p:embed/>
                </p:oleObj>
              </mc:Choice>
              <mc:Fallback>
                <p:oleObj name="Equation" r:id="rId17" imgW="1536692" imgH="730469" progId="Equation.DSMT4">
                  <p:embed/>
                  <p:pic>
                    <p:nvPicPr>
                      <p:cNvPr id="0" name="Object 1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38750" y="4292600"/>
                        <a:ext cx="1630363"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477" name="Object 13">
            <a:extLst>
              <a:ext uri="{FF2B5EF4-FFF2-40B4-BE49-F238E27FC236}">
                <a16:creationId xmlns:a16="http://schemas.microsoft.com/office/drawing/2014/main" id="{D4244508-9DE2-4DA5-9EE7-032BD9A8EC0D}"/>
              </a:ext>
            </a:extLst>
          </p:cNvPr>
          <p:cNvGraphicFramePr>
            <a:graphicFrameLocks/>
          </p:cNvGraphicFramePr>
          <p:nvPr/>
        </p:nvGraphicFramePr>
        <p:xfrm>
          <a:off x="2339975" y="5373688"/>
          <a:ext cx="2065338" cy="903287"/>
        </p:xfrm>
        <a:graphic>
          <a:graphicData uri="http://schemas.openxmlformats.org/presentationml/2006/ole">
            <mc:AlternateContent xmlns:mc="http://schemas.openxmlformats.org/markup-compatibility/2006">
              <mc:Choice xmlns:v="urn:schemas-microsoft-com:vml" Requires="v">
                <p:oleObj spid="_x0000_s48161" name="Equation" r:id="rId19" imgW="1955981" imgH="806669" progId="Equation.DSMT4">
                  <p:embed/>
                </p:oleObj>
              </mc:Choice>
              <mc:Fallback>
                <p:oleObj name="Equation" r:id="rId19" imgW="1955981" imgH="806669" progId="Equation.DSMT4">
                  <p:embed/>
                  <p:pic>
                    <p:nvPicPr>
                      <p:cNvPr id="0" name="Object 13"/>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39975" y="5373688"/>
                        <a:ext cx="2065338" cy="90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478" name="Object 14">
            <a:extLst>
              <a:ext uri="{FF2B5EF4-FFF2-40B4-BE49-F238E27FC236}">
                <a16:creationId xmlns:a16="http://schemas.microsoft.com/office/drawing/2014/main" id="{38F74E7A-12BD-4381-9072-F53B2102839C}"/>
              </a:ext>
            </a:extLst>
          </p:cNvPr>
          <p:cNvGraphicFramePr>
            <a:graphicFrameLocks/>
          </p:cNvGraphicFramePr>
          <p:nvPr/>
        </p:nvGraphicFramePr>
        <p:xfrm>
          <a:off x="5303838" y="5603875"/>
          <a:ext cx="2436812" cy="366713"/>
        </p:xfrm>
        <a:graphic>
          <a:graphicData uri="http://schemas.openxmlformats.org/presentationml/2006/ole">
            <mc:AlternateContent xmlns:mc="http://schemas.openxmlformats.org/markup-compatibility/2006">
              <mc:Choice xmlns:v="urn:schemas-microsoft-com:vml" Requires="v">
                <p:oleObj spid="_x0000_s48162" name="Equation" r:id="rId21" imgW="2336866" imgH="273269" progId="Equation.DSMT4">
                  <p:embed/>
                </p:oleObj>
              </mc:Choice>
              <mc:Fallback>
                <p:oleObj name="Equation" r:id="rId21" imgW="2336866" imgH="273269" progId="Equation.DSMT4">
                  <p:embed/>
                  <p:pic>
                    <p:nvPicPr>
                      <p:cNvPr id="0" name="Object 14"/>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03838" y="5603875"/>
                        <a:ext cx="24368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24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62467"/>
                                        </p:tgtEl>
                                        <p:attrNameLst>
                                          <p:attrName>style.visibility</p:attrName>
                                        </p:attrNameLst>
                                      </p:cBhvr>
                                      <p:to>
                                        <p:strVal val="visible"/>
                                      </p:to>
                                    </p:set>
                                    <p:animEffect transition="in" filter="wipe(left)">
                                      <p:cBhvr>
                                        <p:cTn id="11" dur="500"/>
                                        <p:tgtEl>
                                          <p:spTgt spid="6246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62468"/>
                                        </p:tgtEl>
                                        <p:attrNameLst>
                                          <p:attrName>style.visibility</p:attrName>
                                        </p:attrNameLst>
                                      </p:cBhvr>
                                      <p:to>
                                        <p:strVal val="visible"/>
                                      </p:to>
                                    </p:set>
                                    <p:animEffect transition="in" filter="wipe(left)">
                                      <p:cBhvr>
                                        <p:cTn id="16" dur="500"/>
                                        <p:tgtEl>
                                          <p:spTgt spid="6246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6247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62469"/>
                                        </p:tgtEl>
                                        <p:attrNameLst>
                                          <p:attrName>style.visibility</p:attrName>
                                        </p:attrNameLst>
                                      </p:cBhvr>
                                      <p:to>
                                        <p:strVal val="visible"/>
                                      </p:to>
                                    </p:set>
                                    <p:animEffect transition="in" filter="wipe(left)">
                                      <p:cBhvr>
                                        <p:cTn id="25" dur="500"/>
                                        <p:tgtEl>
                                          <p:spTgt spid="6246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62470"/>
                                        </p:tgtEl>
                                        <p:attrNameLst>
                                          <p:attrName>style.visibility</p:attrName>
                                        </p:attrNameLst>
                                      </p:cBhvr>
                                      <p:to>
                                        <p:strVal val="visible"/>
                                      </p:to>
                                    </p:set>
                                    <p:animEffect transition="in" filter="wipe(left)">
                                      <p:cBhvr>
                                        <p:cTn id="30" dur="500"/>
                                        <p:tgtEl>
                                          <p:spTgt spid="6247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62471"/>
                                        </p:tgtEl>
                                        <p:attrNameLst>
                                          <p:attrName>style.visibility</p:attrName>
                                        </p:attrNameLst>
                                      </p:cBhvr>
                                      <p:to>
                                        <p:strVal val="visible"/>
                                      </p:to>
                                    </p:set>
                                    <p:animEffect transition="in" filter="wipe(left)">
                                      <p:cBhvr>
                                        <p:cTn id="35" dur="500"/>
                                        <p:tgtEl>
                                          <p:spTgt spid="6247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62474"/>
                                        </p:tgtEl>
                                        <p:attrNameLst>
                                          <p:attrName>style.visibility</p:attrName>
                                        </p:attrNameLst>
                                      </p:cBhvr>
                                      <p:to>
                                        <p:strVal val="visible"/>
                                      </p:to>
                                    </p:set>
                                    <p:animEffect transition="in" filter="wipe(left)">
                                      <p:cBhvr>
                                        <p:cTn id="40" dur="500"/>
                                        <p:tgtEl>
                                          <p:spTgt spid="6247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6247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62475"/>
                                        </p:tgtEl>
                                        <p:attrNameLst>
                                          <p:attrName>style.visibility</p:attrName>
                                        </p:attrNameLst>
                                      </p:cBhvr>
                                      <p:to>
                                        <p:strVal val="visible"/>
                                      </p:to>
                                    </p:set>
                                    <p:animEffect transition="in" filter="wipe(left)">
                                      <p:cBhvr>
                                        <p:cTn id="49" dur="500"/>
                                        <p:tgtEl>
                                          <p:spTgt spid="6247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62476"/>
                                        </p:tgtEl>
                                        <p:attrNameLst>
                                          <p:attrName>style.visibility</p:attrName>
                                        </p:attrNameLst>
                                      </p:cBhvr>
                                      <p:to>
                                        <p:strVal val="visible"/>
                                      </p:to>
                                    </p:set>
                                    <p:animEffect transition="in" filter="wipe(left)">
                                      <p:cBhvr>
                                        <p:cTn id="54" dur="500"/>
                                        <p:tgtEl>
                                          <p:spTgt spid="62476"/>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62477"/>
                                        </p:tgtEl>
                                        <p:attrNameLst>
                                          <p:attrName>style.visibility</p:attrName>
                                        </p:attrNameLst>
                                      </p:cBhvr>
                                      <p:to>
                                        <p:strVal val="visible"/>
                                      </p:to>
                                    </p:set>
                                    <p:animEffect transition="in" filter="wipe(left)">
                                      <p:cBhvr>
                                        <p:cTn id="59" dur="500"/>
                                        <p:tgtEl>
                                          <p:spTgt spid="6247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62478"/>
                                        </p:tgtEl>
                                        <p:attrNameLst>
                                          <p:attrName>style.visibility</p:attrName>
                                        </p:attrNameLst>
                                      </p:cBhvr>
                                      <p:to>
                                        <p:strVal val="visible"/>
                                      </p:to>
                                    </p:set>
                                    <p:animEffect transition="in" filter="wipe(left)">
                                      <p:cBhvr>
                                        <p:cTn id="64" dur="500"/>
                                        <p:tgtEl>
                                          <p:spTgt spid="62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autoUpdateAnimBg="0"/>
      <p:bldP spid="62472" grpId="0" autoUpdateAnimBg="0"/>
      <p:bldP spid="62473"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0424376-6694-4DC7-AA66-6273DD891A76}"/>
              </a:ext>
            </a:extLst>
          </p:cNvPr>
          <p:cNvSpPr>
            <a:spLocks noChangeArrowheads="1"/>
          </p:cNvSpPr>
          <p:nvPr/>
        </p:nvSpPr>
        <p:spPr bwMode="auto">
          <a:xfrm>
            <a:off x="2540000" y="328613"/>
            <a:ext cx="358298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en-US" altLang="zh-CN" sz="3200">
                <a:solidFill>
                  <a:srgbClr val="00FF00"/>
                </a:solidFill>
                <a:latin typeface="Times New Roman" panose="02020603050405020304" pitchFamily="18" charset="0"/>
              </a:rPr>
              <a:t>§8.7</a:t>
            </a:r>
            <a:r>
              <a:rPr kumimoji="1" lang="en-US" altLang="zh-CN" sz="3200">
                <a:solidFill>
                  <a:srgbClr val="00FF00"/>
                </a:solidFill>
                <a:latin typeface="宋体" panose="02010600030101010101" pitchFamily="2" charset="-122"/>
              </a:rPr>
              <a:t>  </a:t>
            </a:r>
            <a:r>
              <a:rPr kumimoji="1" lang="zh-CN" altLang="en-US" sz="3200">
                <a:solidFill>
                  <a:srgbClr val="00FF00"/>
                </a:solidFill>
                <a:latin typeface="黑体" panose="02010609060101010101" pitchFamily="49" charset="-122"/>
                <a:ea typeface="黑体" panose="02010609060101010101" pitchFamily="49" charset="-122"/>
              </a:rPr>
              <a:t>多普勒效应</a:t>
            </a:r>
          </a:p>
        </p:txBody>
      </p:sp>
      <p:sp>
        <p:nvSpPr>
          <p:cNvPr id="63491" name="Rectangle 3">
            <a:extLst>
              <a:ext uri="{FF2B5EF4-FFF2-40B4-BE49-F238E27FC236}">
                <a16:creationId xmlns:a16="http://schemas.microsoft.com/office/drawing/2014/main" id="{2B1745E0-E44D-4789-A35D-CF99F51753AE}"/>
              </a:ext>
            </a:extLst>
          </p:cNvPr>
          <p:cNvSpPr>
            <a:spLocks noChangeArrowheads="1"/>
          </p:cNvSpPr>
          <p:nvPr/>
        </p:nvSpPr>
        <p:spPr bwMode="auto">
          <a:xfrm>
            <a:off x="725488" y="919163"/>
            <a:ext cx="8167687"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000">
                <a:latin typeface="宋体" panose="02010600030101010101" pitchFamily="2" charset="-122"/>
              </a:rPr>
              <a:t>由于观察者（接收器）或波源、或二者同时相对媒质运动，而使观察者接收到的频率与波源发出的频率不同的现象，称为多普勒效应。</a:t>
            </a:r>
          </a:p>
        </p:txBody>
      </p:sp>
      <p:graphicFrame>
        <p:nvGraphicFramePr>
          <p:cNvPr id="63492" name="Object 4">
            <a:extLst>
              <a:ext uri="{FF2B5EF4-FFF2-40B4-BE49-F238E27FC236}">
                <a16:creationId xmlns:a16="http://schemas.microsoft.com/office/drawing/2014/main" id="{46E03400-FA16-4435-AE3F-AE28F2B087F6}"/>
              </a:ext>
            </a:extLst>
          </p:cNvPr>
          <p:cNvGraphicFramePr>
            <a:graphicFrameLocks/>
          </p:cNvGraphicFramePr>
          <p:nvPr/>
        </p:nvGraphicFramePr>
        <p:xfrm>
          <a:off x="1535113" y="3378200"/>
          <a:ext cx="1731962" cy="725488"/>
        </p:xfrm>
        <a:graphic>
          <a:graphicData uri="http://schemas.openxmlformats.org/presentationml/2006/ole">
            <mc:AlternateContent xmlns:mc="http://schemas.openxmlformats.org/markup-compatibility/2006">
              <mc:Choice xmlns:v="urn:schemas-microsoft-com:vml" Requires="v">
                <p:oleObj spid="_x0000_s49252" name="Equation" r:id="rId3" imgW="1873386" imgH="730469" progId="Equation.DSMT4">
                  <p:embed/>
                </p:oleObj>
              </mc:Choice>
              <mc:Fallback>
                <p:oleObj name="Equation" r:id="rId3" imgW="1873386" imgH="730469" progId="Equation.DSMT4">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5113" y="3378200"/>
                        <a:ext cx="1731962" cy="72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3" name="Text Box 5">
            <a:extLst>
              <a:ext uri="{FF2B5EF4-FFF2-40B4-BE49-F238E27FC236}">
                <a16:creationId xmlns:a16="http://schemas.microsoft.com/office/drawing/2014/main" id="{51026367-802D-4BF7-81A9-3E2B584EDDB5}"/>
              </a:ext>
            </a:extLst>
          </p:cNvPr>
          <p:cNvSpPr txBox="1">
            <a:spLocks noChangeArrowheads="1"/>
          </p:cNvSpPr>
          <p:nvPr/>
        </p:nvSpPr>
        <p:spPr bwMode="auto">
          <a:xfrm>
            <a:off x="211138" y="1844675"/>
            <a:ext cx="449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a:solidFill>
                  <a:srgbClr val="FFFF00"/>
                </a:solidFill>
                <a:latin typeface="宋体" panose="02010600030101010101" pitchFamily="2" charset="-122"/>
              </a:rPr>
              <a:t>一</a:t>
            </a:r>
            <a:r>
              <a:rPr kumimoji="1" lang="en-US" altLang="zh-CN" sz="2800">
                <a:solidFill>
                  <a:srgbClr val="FFFF00"/>
                </a:solidFill>
                <a:latin typeface="Times New Roman" panose="02020603050405020304" pitchFamily="18" charset="0"/>
              </a:rPr>
              <a:t>. </a:t>
            </a:r>
            <a:r>
              <a:rPr kumimoji="1" lang="zh-CN" altLang="en-US" sz="2800">
                <a:solidFill>
                  <a:srgbClr val="FFFF00"/>
                </a:solidFill>
                <a:latin typeface="宋体" panose="02010600030101010101" pitchFamily="2" charset="-122"/>
              </a:rPr>
              <a:t>波源静止，观察者运动</a:t>
            </a:r>
          </a:p>
        </p:txBody>
      </p:sp>
      <p:graphicFrame>
        <p:nvGraphicFramePr>
          <p:cNvPr id="63494" name="Object 6">
            <a:extLst>
              <a:ext uri="{FF2B5EF4-FFF2-40B4-BE49-F238E27FC236}">
                <a16:creationId xmlns:a16="http://schemas.microsoft.com/office/drawing/2014/main" id="{6334301A-8358-432C-8D2D-45AAD3B0F956}"/>
              </a:ext>
            </a:extLst>
          </p:cNvPr>
          <p:cNvGraphicFramePr>
            <a:graphicFrameLocks/>
          </p:cNvGraphicFramePr>
          <p:nvPr/>
        </p:nvGraphicFramePr>
        <p:xfrm>
          <a:off x="1403350" y="2492375"/>
          <a:ext cx="2379663" cy="804863"/>
        </p:xfrm>
        <a:graphic>
          <a:graphicData uri="http://schemas.openxmlformats.org/presentationml/2006/ole">
            <mc:AlternateContent xmlns:mc="http://schemas.openxmlformats.org/markup-compatibility/2006">
              <mc:Choice xmlns:v="urn:schemas-microsoft-com:vml" Requires="v">
                <p:oleObj spid="_x0000_s49253" name="Equation" r:id="rId5" imgW="2603590" imgH="819281" progId="Equation.DSMT4">
                  <p:embed/>
                </p:oleObj>
              </mc:Choice>
              <mc:Fallback>
                <p:oleObj name="Equation" r:id="rId5" imgW="2603590" imgH="819281" progId="Equation.DSMT4">
                  <p:embed/>
                  <p:pic>
                    <p:nvPicPr>
                      <p:cNvPr id="0"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2492375"/>
                        <a:ext cx="2379663" cy="8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5" name="Oval 7">
            <a:extLst>
              <a:ext uri="{FF2B5EF4-FFF2-40B4-BE49-F238E27FC236}">
                <a16:creationId xmlns:a16="http://schemas.microsoft.com/office/drawing/2014/main" id="{388D85EE-8C0D-4D50-ACD7-78FD01952E57}"/>
              </a:ext>
            </a:extLst>
          </p:cNvPr>
          <p:cNvSpPr>
            <a:spLocks noChangeAspect="1" noChangeArrowheads="1"/>
          </p:cNvSpPr>
          <p:nvPr/>
        </p:nvSpPr>
        <p:spPr bwMode="auto">
          <a:xfrm>
            <a:off x="6156325" y="3063875"/>
            <a:ext cx="103188" cy="10795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63496" name="Object 8">
            <a:extLst>
              <a:ext uri="{FF2B5EF4-FFF2-40B4-BE49-F238E27FC236}">
                <a16:creationId xmlns:a16="http://schemas.microsoft.com/office/drawing/2014/main" id="{3CBC6713-D18C-4E87-B69E-50D6127CCE31}"/>
              </a:ext>
            </a:extLst>
          </p:cNvPr>
          <p:cNvGraphicFramePr>
            <a:graphicFrameLocks noChangeAspect="1"/>
          </p:cNvGraphicFramePr>
          <p:nvPr/>
        </p:nvGraphicFramePr>
        <p:xfrm>
          <a:off x="5942013" y="2928938"/>
          <a:ext cx="266700" cy="338137"/>
        </p:xfrm>
        <a:graphic>
          <a:graphicData uri="http://schemas.openxmlformats.org/presentationml/2006/ole">
            <mc:AlternateContent xmlns:mc="http://schemas.openxmlformats.org/markup-compatibility/2006">
              <mc:Choice xmlns:v="urn:schemas-microsoft-com:vml" Requires="v">
                <p:oleObj spid="_x0000_s49254" name="Equation" r:id="rId7" imgW="44191" imgH="82506" progId="Equation.DSMT4">
                  <p:embed/>
                </p:oleObj>
              </mc:Choice>
              <mc:Fallback>
                <p:oleObj name="Equation" r:id="rId7" imgW="44191" imgH="82506"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2013" y="2928938"/>
                        <a:ext cx="266700"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3497" name="Group 9">
            <a:extLst>
              <a:ext uri="{FF2B5EF4-FFF2-40B4-BE49-F238E27FC236}">
                <a16:creationId xmlns:a16="http://schemas.microsoft.com/office/drawing/2014/main" id="{E4F51A2D-F58E-4214-A6C4-490A0414ABD2}"/>
              </a:ext>
            </a:extLst>
          </p:cNvPr>
          <p:cNvGrpSpPr>
            <a:grpSpLocks/>
          </p:cNvGrpSpPr>
          <p:nvPr/>
        </p:nvGrpSpPr>
        <p:grpSpPr bwMode="auto">
          <a:xfrm>
            <a:off x="6372225" y="3117850"/>
            <a:ext cx="1008063" cy="646113"/>
            <a:chOff x="4490" y="1964"/>
            <a:chExt cx="566" cy="361"/>
          </a:xfrm>
        </p:grpSpPr>
        <p:sp>
          <p:nvSpPr>
            <p:cNvPr id="49236" name="Line 10">
              <a:extLst>
                <a:ext uri="{FF2B5EF4-FFF2-40B4-BE49-F238E27FC236}">
                  <a16:creationId xmlns:a16="http://schemas.microsoft.com/office/drawing/2014/main" id="{43D6592B-0564-4844-A80D-2A752DF1EE9D}"/>
                </a:ext>
              </a:extLst>
            </p:cNvPr>
            <p:cNvSpPr>
              <a:spLocks noChangeShapeType="1"/>
            </p:cNvSpPr>
            <p:nvPr/>
          </p:nvSpPr>
          <p:spPr bwMode="auto">
            <a:xfrm rot="-953206">
              <a:off x="4490" y="1964"/>
              <a:ext cx="192" cy="192"/>
            </a:xfrm>
            <a:prstGeom prst="line">
              <a:avLst/>
            </a:prstGeom>
            <a:noFill/>
            <a:ln w="28575">
              <a:solidFill>
                <a:srgbClr val="FF99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9237" name="Line 11">
              <a:extLst>
                <a:ext uri="{FF2B5EF4-FFF2-40B4-BE49-F238E27FC236}">
                  <a16:creationId xmlns:a16="http://schemas.microsoft.com/office/drawing/2014/main" id="{6C7BD7F2-1EA6-48CF-9A0B-B7750CBF3653}"/>
                </a:ext>
              </a:extLst>
            </p:cNvPr>
            <p:cNvSpPr>
              <a:spLocks noChangeShapeType="1"/>
            </p:cNvSpPr>
            <p:nvPr/>
          </p:nvSpPr>
          <p:spPr bwMode="auto">
            <a:xfrm rot="149374" flipH="1" flipV="1">
              <a:off x="4815" y="2205"/>
              <a:ext cx="241" cy="120"/>
            </a:xfrm>
            <a:prstGeom prst="line">
              <a:avLst/>
            </a:prstGeom>
            <a:noFill/>
            <a:ln w="28575">
              <a:solidFill>
                <a:srgbClr val="FF99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49238" name="Object 12">
              <a:extLst>
                <a:ext uri="{FF2B5EF4-FFF2-40B4-BE49-F238E27FC236}">
                  <a16:creationId xmlns:a16="http://schemas.microsoft.com/office/drawing/2014/main" id="{FCECD5BD-A77D-416E-8038-AEC256DDCDB8}"/>
                </a:ext>
              </a:extLst>
            </p:cNvPr>
            <p:cNvGraphicFramePr>
              <a:graphicFrameLocks noChangeAspect="1"/>
            </p:cNvGraphicFramePr>
            <p:nvPr/>
          </p:nvGraphicFramePr>
          <p:xfrm>
            <a:off x="4693" y="2055"/>
            <a:ext cx="124" cy="162"/>
          </p:xfrm>
          <a:graphic>
            <a:graphicData uri="http://schemas.openxmlformats.org/presentationml/2006/ole">
              <mc:AlternateContent xmlns:mc="http://schemas.openxmlformats.org/markup-compatibility/2006">
                <mc:Choice xmlns:v="urn:schemas-microsoft-com:vml" Requires="v">
                  <p:oleObj spid="_x0000_s49255" name="Equation" r:id="rId9" imgW="44191" imgH="82506" progId="Equation.DSMT4">
                    <p:embed/>
                  </p:oleObj>
                </mc:Choice>
                <mc:Fallback>
                  <p:oleObj name="Equation" r:id="rId9" imgW="44191" imgH="82506"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3" y="2055"/>
                          <a:ext cx="124" cy="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3501" name="Object 13">
            <a:extLst>
              <a:ext uri="{FF2B5EF4-FFF2-40B4-BE49-F238E27FC236}">
                <a16:creationId xmlns:a16="http://schemas.microsoft.com/office/drawing/2014/main" id="{CB22AC54-27D9-41B7-AFF3-42B56DD1F2BC}"/>
              </a:ext>
            </a:extLst>
          </p:cNvPr>
          <p:cNvGraphicFramePr>
            <a:graphicFrameLocks noChangeAspect="1"/>
          </p:cNvGraphicFramePr>
          <p:nvPr/>
        </p:nvGraphicFramePr>
        <p:xfrm>
          <a:off x="2490788" y="6094413"/>
          <a:ext cx="879475" cy="433387"/>
        </p:xfrm>
        <a:graphic>
          <a:graphicData uri="http://schemas.openxmlformats.org/presentationml/2006/ole">
            <mc:AlternateContent xmlns:mc="http://schemas.openxmlformats.org/markup-compatibility/2006">
              <mc:Choice xmlns:v="urn:schemas-microsoft-com:vml" Requires="v">
                <p:oleObj spid="_x0000_s49256" name="Equation" r:id="rId11" imgW="774922" imgH="330025" progId="Equation.DSMT4">
                  <p:embed/>
                </p:oleObj>
              </mc:Choice>
              <mc:Fallback>
                <p:oleObj name="Equation" r:id="rId11" imgW="774922" imgH="330025" progId="Equation.DSMT4">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90788" y="6094413"/>
                        <a:ext cx="879475"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3502" name="Group 14">
            <a:extLst>
              <a:ext uri="{FF2B5EF4-FFF2-40B4-BE49-F238E27FC236}">
                <a16:creationId xmlns:a16="http://schemas.microsoft.com/office/drawing/2014/main" id="{1F6544E2-9E18-43FC-BAEE-1544AF5AD3F8}"/>
              </a:ext>
            </a:extLst>
          </p:cNvPr>
          <p:cNvGrpSpPr>
            <a:grpSpLocks/>
          </p:cNvGrpSpPr>
          <p:nvPr/>
        </p:nvGrpSpPr>
        <p:grpSpPr bwMode="auto">
          <a:xfrm>
            <a:off x="6724650" y="5732463"/>
            <a:ext cx="1062038" cy="320675"/>
            <a:chOff x="4493" y="3611"/>
            <a:chExt cx="669" cy="202"/>
          </a:xfrm>
        </p:grpSpPr>
        <p:sp>
          <p:nvSpPr>
            <p:cNvPr id="49231" name="Line 15">
              <a:extLst>
                <a:ext uri="{FF2B5EF4-FFF2-40B4-BE49-F238E27FC236}">
                  <a16:creationId xmlns:a16="http://schemas.microsoft.com/office/drawing/2014/main" id="{13D823DF-4CFC-4215-91BA-F250821CA39C}"/>
                </a:ext>
              </a:extLst>
            </p:cNvPr>
            <p:cNvSpPr>
              <a:spLocks noChangeShapeType="1"/>
            </p:cNvSpPr>
            <p:nvPr/>
          </p:nvSpPr>
          <p:spPr bwMode="auto">
            <a:xfrm>
              <a:off x="4729" y="3651"/>
              <a:ext cx="0" cy="162"/>
            </a:xfrm>
            <a:prstGeom prst="line">
              <a:avLst/>
            </a:prstGeom>
            <a:noFill/>
            <a:ln w="28575">
              <a:solidFill>
                <a:srgbClr val="FF66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32" name="Line 16">
              <a:extLst>
                <a:ext uri="{FF2B5EF4-FFF2-40B4-BE49-F238E27FC236}">
                  <a16:creationId xmlns:a16="http://schemas.microsoft.com/office/drawing/2014/main" id="{D0037664-95FE-4127-BE9B-B6886E4A3D0A}"/>
                </a:ext>
              </a:extLst>
            </p:cNvPr>
            <p:cNvSpPr>
              <a:spLocks noChangeShapeType="1"/>
            </p:cNvSpPr>
            <p:nvPr/>
          </p:nvSpPr>
          <p:spPr bwMode="auto">
            <a:xfrm>
              <a:off x="4926" y="3651"/>
              <a:ext cx="0" cy="162"/>
            </a:xfrm>
            <a:prstGeom prst="line">
              <a:avLst/>
            </a:prstGeom>
            <a:noFill/>
            <a:ln w="28575">
              <a:solidFill>
                <a:srgbClr val="FF66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9233" name="Object 17">
              <a:extLst>
                <a:ext uri="{FF2B5EF4-FFF2-40B4-BE49-F238E27FC236}">
                  <a16:creationId xmlns:a16="http://schemas.microsoft.com/office/drawing/2014/main" id="{300F15DD-1653-4705-BB1B-36B5F6DE3CCF}"/>
                </a:ext>
              </a:extLst>
            </p:cNvPr>
            <p:cNvGraphicFramePr>
              <a:graphicFrameLocks noChangeAspect="1"/>
            </p:cNvGraphicFramePr>
            <p:nvPr/>
          </p:nvGraphicFramePr>
          <p:xfrm>
            <a:off x="4782" y="3611"/>
            <a:ext cx="144" cy="188"/>
          </p:xfrm>
          <a:graphic>
            <a:graphicData uri="http://schemas.openxmlformats.org/presentationml/2006/ole">
              <mc:AlternateContent xmlns:mc="http://schemas.openxmlformats.org/markup-compatibility/2006">
                <mc:Choice xmlns:v="urn:schemas-microsoft-com:vml" Requires="v">
                  <p:oleObj spid="_x0000_s49257" name="Equation" r:id="rId13" imgW="44191" imgH="82506" progId="Equation.DSMT4">
                    <p:embed/>
                  </p:oleObj>
                </mc:Choice>
                <mc:Fallback>
                  <p:oleObj name="Equation" r:id="rId13" imgW="44191" imgH="82506" progId="Equation.DSMT4">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2" y="3611"/>
                          <a:ext cx="144"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234" name="Line 18">
              <a:extLst>
                <a:ext uri="{FF2B5EF4-FFF2-40B4-BE49-F238E27FC236}">
                  <a16:creationId xmlns:a16="http://schemas.microsoft.com/office/drawing/2014/main" id="{9DEB812F-3B80-43AB-9A97-4FD7A7E50BB1}"/>
                </a:ext>
              </a:extLst>
            </p:cNvPr>
            <p:cNvSpPr>
              <a:spLocks noChangeShapeType="1"/>
            </p:cNvSpPr>
            <p:nvPr/>
          </p:nvSpPr>
          <p:spPr bwMode="auto">
            <a:xfrm>
              <a:off x="4493" y="3732"/>
              <a:ext cx="236" cy="0"/>
            </a:xfrm>
            <a:prstGeom prst="line">
              <a:avLst/>
            </a:prstGeom>
            <a:noFill/>
            <a:ln w="28575">
              <a:solidFill>
                <a:srgbClr val="FF66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35" name="Line 19">
              <a:extLst>
                <a:ext uri="{FF2B5EF4-FFF2-40B4-BE49-F238E27FC236}">
                  <a16:creationId xmlns:a16="http://schemas.microsoft.com/office/drawing/2014/main" id="{34276F78-66DD-4253-A8AB-0991D508EB78}"/>
                </a:ext>
              </a:extLst>
            </p:cNvPr>
            <p:cNvSpPr>
              <a:spLocks noChangeShapeType="1"/>
            </p:cNvSpPr>
            <p:nvPr/>
          </p:nvSpPr>
          <p:spPr bwMode="auto">
            <a:xfrm flipH="1">
              <a:off x="4926" y="3732"/>
              <a:ext cx="236" cy="0"/>
            </a:xfrm>
            <a:prstGeom prst="line">
              <a:avLst/>
            </a:prstGeom>
            <a:noFill/>
            <a:ln w="28575">
              <a:solidFill>
                <a:srgbClr val="FF66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3508" name="Text Box 20">
            <a:extLst>
              <a:ext uri="{FF2B5EF4-FFF2-40B4-BE49-F238E27FC236}">
                <a16:creationId xmlns:a16="http://schemas.microsoft.com/office/drawing/2014/main" id="{FA948947-6822-47CC-8DC6-94BB4B31F099}"/>
              </a:ext>
            </a:extLst>
          </p:cNvPr>
          <p:cNvSpPr txBox="1">
            <a:spLocks noChangeArrowheads="1"/>
          </p:cNvSpPr>
          <p:nvPr/>
        </p:nvSpPr>
        <p:spPr bwMode="auto">
          <a:xfrm>
            <a:off x="5446713" y="6092825"/>
            <a:ext cx="990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a:solidFill>
                  <a:srgbClr val="66FFFF"/>
                </a:solidFill>
                <a:latin typeface="楷体_GB2312" pitchFamily="49" charset="-122"/>
                <a:ea typeface="楷体_GB2312" pitchFamily="49" charset="-122"/>
              </a:rPr>
              <a:t>远离</a:t>
            </a:r>
          </a:p>
        </p:txBody>
      </p:sp>
      <p:graphicFrame>
        <p:nvGraphicFramePr>
          <p:cNvPr id="63509" name="Object 21">
            <a:extLst>
              <a:ext uri="{FF2B5EF4-FFF2-40B4-BE49-F238E27FC236}">
                <a16:creationId xmlns:a16="http://schemas.microsoft.com/office/drawing/2014/main" id="{38C316A3-0D19-4F3C-8CEC-44D15AECFEE9}"/>
              </a:ext>
            </a:extLst>
          </p:cNvPr>
          <p:cNvGraphicFramePr>
            <a:graphicFrameLocks noChangeAspect="1"/>
          </p:cNvGraphicFramePr>
          <p:nvPr/>
        </p:nvGraphicFramePr>
        <p:xfrm>
          <a:off x="6367463" y="6113463"/>
          <a:ext cx="879475" cy="433387"/>
        </p:xfrm>
        <a:graphic>
          <a:graphicData uri="http://schemas.openxmlformats.org/presentationml/2006/ole">
            <mc:AlternateContent xmlns:mc="http://schemas.openxmlformats.org/markup-compatibility/2006">
              <mc:Choice xmlns:v="urn:schemas-microsoft-com:vml" Requires="v">
                <p:oleObj spid="_x0000_s49258" name="Equation" r:id="rId15" imgW="774922" imgH="330025" progId="Equation.DSMT4">
                  <p:embed/>
                </p:oleObj>
              </mc:Choice>
              <mc:Fallback>
                <p:oleObj name="Equation" r:id="rId15" imgW="774922" imgH="330025" progId="Equation.DSMT4">
                  <p:embed/>
                  <p:pic>
                    <p:nvPicPr>
                      <p:cNvPr id="0" name="Object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67463" y="6113463"/>
                        <a:ext cx="879475"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3510" name="Group 22">
            <a:extLst>
              <a:ext uri="{FF2B5EF4-FFF2-40B4-BE49-F238E27FC236}">
                <a16:creationId xmlns:a16="http://schemas.microsoft.com/office/drawing/2014/main" id="{36C6429D-EEA3-4913-91E2-D119EB55B714}"/>
              </a:ext>
            </a:extLst>
          </p:cNvPr>
          <p:cNvGrpSpPr>
            <a:grpSpLocks/>
          </p:cNvGrpSpPr>
          <p:nvPr/>
        </p:nvGrpSpPr>
        <p:grpSpPr bwMode="auto">
          <a:xfrm>
            <a:off x="7451725" y="4667250"/>
            <a:ext cx="760413" cy="725488"/>
            <a:chOff x="4753" y="2940"/>
            <a:chExt cx="479" cy="457"/>
          </a:xfrm>
        </p:grpSpPr>
        <p:graphicFrame>
          <p:nvGraphicFramePr>
            <p:cNvPr id="49228" name="Object 23">
              <a:extLst>
                <a:ext uri="{FF2B5EF4-FFF2-40B4-BE49-F238E27FC236}">
                  <a16:creationId xmlns:a16="http://schemas.microsoft.com/office/drawing/2014/main" id="{85C3EBF6-E6CA-4EFA-950D-8A80BCE0D2E2}"/>
                </a:ext>
              </a:extLst>
            </p:cNvPr>
            <p:cNvGraphicFramePr>
              <a:graphicFrameLocks noChangeAspect="1"/>
            </p:cNvGraphicFramePr>
            <p:nvPr/>
          </p:nvGraphicFramePr>
          <p:xfrm>
            <a:off x="4994" y="2940"/>
            <a:ext cx="190" cy="273"/>
          </p:xfrm>
          <a:graphic>
            <a:graphicData uri="http://schemas.openxmlformats.org/presentationml/2006/ole">
              <mc:AlternateContent xmlns:mc="http://schemas.openxmlformats.org/markup-compatibility/2006">
                <mc:Choice xmlns:v="urn:schemas-microsoft-com:vml" Requires="v">
                  <p:oleObj spid="_x0000_s49259" name="Equation" r:id="rId17" imgW="215694" imgH="330025" progId="Equation.DSMT4">
                    <p:embed/>
                  </p:oleObj>
                </mc:Choice>
                <mc:Fallback>
                  <p:oleObj name="Equation" r:id="rId17" imgW="215694" imgH="330025" progId="Equation.DSMT4">
                    <p:embed/>
                    <p:pic>
                      <p:nvPicPr>
                        <p:cNvPr id="0" name="Object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94" y="2940"/>
                          <a:ext cx="190"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229" name="Line 24">
              <a:extLst>
                <a:ext uri="{FF2B5EF4-FFF2-40B4-BE49-F238E27FC236}">
                  <a16:creationId xmlns:a16="http://schemas.microsoft.com/office/drawing/2014/main" id="{A1619561-F1FC-4F4F-8339-3CAD61CBA2F2}"/>
                </a:ext>
              </a:extLst>
            </p:cNvPr>
            <p:cNvSpPr>
              <a:spLocks noChangeShapeType="1"/>
            </p:cNvSpPr>
            <p:nvPr/>
          </p:nvSpPr>
          <p:spPr bwMode="auto">
            <a:xfrm>
              <a:off x="4992" y="3261"/>
              <a:ext cx="240" cy="0"/>
            </a:xfrm>
            <a:prstGeom prst="line">
              <a:avLst/>
            </a:prstGeom>
            <a:noFill/>
            <a:ln w="28575">
              <a:solidFill>
                <a:srgbClr val="FF66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pic>
          <p:nvPicPr>
            <p:cNvPr id="49230" name="Picture 25" descr="ear">
              <a:extLst>
                <a:ext uri="{FF2B5EF4-FFF2-40B4-BE49-F238E27FC236}">
                  <a16:creationId xmlns:a16="http://schemas.microsoft.com/office/drawing/2014/main" id="{75FC896B-BDD5-412A-8BDE-63389CE08AA7}"/>
                </a:ext>
              </a:extLst>
            </p:cNvPr>
            <p:cNvPicPr preferRelativeResize="0">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3" y="3112"/>
              <a:ext cx="168"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99FF33"/>
                  </a:solidFill>
                  <a:miter lim="800000"/>
                  <a:headEnd/>
                  <a:tailEnd/>
                </a14:hiddenLine>
              </a:ext>
            </a:extLst>
          </p:spPr>
        </p:pic>
      </p:grpSp>
      <p:sp>
        <p:nvSpPr>
          <p:cNvPr id="63514" name="Oval 26">
            <a:extLst>
              <a:ext uri="{FF2B5EF4-FFF2-40B4-BE49-F238E27FC236}">
                <a16:creationId xmlns:a16="http://schemas.microsoft.com/office/drawing/2014/main" id="{2DE9BEA1-5909-45F1-8C21-573B26A21A4E}"/>
              </a:ext>
            </a:extLst>
          </p:cNvPr>
          <p:cNvSpPr>
            <a:spLocks noChangeArrowheads="1"/>
          </p:cNvSpPr>
          <p:nvPr/>
        </p:nvSpPr>
        <p:spPr bwMode="auto">
          <a:xfrm>
            <a:off x="5849938" y="2779713"/>
            <a:ext cx="706437" cy="684212"/>
          </a:xfrm>
          <a:prstGeom prst="ellipse">
            <a:avLst/>
          </a:prstGeom>
          <a:noFill/>
          <a:ln w="28575">
            <a:solidFill>
              <a:srgbClr val="99FF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endParaRPr kumimoji="1" lang="zh-CN" altLang="zh-CN">
              <a:solidFill>
                <a:srgbClr val="FFFF00"/>
              </a:solidFill>
              <a:latin typeface="宋体" panose="02010600030101010101" pitchFamily="2" charset="-122"/>
            </a:endParaRPr>
          </a:p>
        </p:txBody>
      </p:sp>
      <p:sp>
        <p:nvSpPr>
          <p:cNvPr id="63515" name="Oval 27">
            <a:extLst>
              <a:ext uri="{FF2B5EF4-FFF2-40B4-BE49-F238E27FC236}">
                <a16:creationId xmlns:a16="http://schemas.microsoft.com/office/drawing/2014/main" id="{6FF4C02B-D141-4277-A216-BFBAA9B8E922}"/>
              </a:ext>
            </a:extLst>
          </p:cNvPr>
          <p:cNvSpPr>
            <a:spLocks noChangeArrowheads="1"/>
          </p:cNvSpPr>
          <p:nvPr/>
        </p:nvSpPr>
        <p:spPr bwMode="auto">
          <a:xfrm>
            <a:off x="5565775" y="2497138"/>
            <a:ext cx="1252538" cy="1212850"/>
          </a:xfrm>
          <a:prstGeom prst="ellipse">
            <a:avLst/>
          </a:prstGeom>
          <a:noFill/>
          <a:ln w="28575">
            <a:solidFill>
              <a:srgbClr val="99FF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516" name="Oval 28">
            <a:extLst>
              <a:ext uri="{FF2B5EF4-FFF2-40B4-BE49-F238E27FC236}">
                <a16:creationId xmlns:a16="http://schemas.microsoft.com/office/drawing/2014/main" id="{3E3679B4-C9A9-4D28-B31B-5F84585C1474}"/>
              </a:ext>
            </a:extLst>
          </p:cNvPr>
          <p:cNvSpPr>
            <a:spLocks noChangeArrowheads="1"/>
          </p:cNvSpPr>
          <p:nvPr/>
        </p:nvSpPr>
        <p:spPr bwMode="auto">
          <a:xfrm>
            <a:off x="5326063" y="2243138"/>
            <a:ext cx="1744662" cy="1743075"/>
          </a:xfrm>
          <a:prstGeom prst="ellipse">
            <a:avLst/>
          </a:prstGeom>
          <a:noFill/>
          <a:ln w="28575">
            <a:solidFill>
              <a:srgbClr val="99FF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517" name="Oval 29">
            <a:extLst>
              <a:ext uri="{FF2B5EF4-FFF2-40B4-BE49-F238E27FC236}">
                <a16:creationId xmlns:a16="http://schemas.microsoft.com/office/drawing/2014/main" id="{729ED905-30EE-4CAE-A2EC-2C2524076113}"/>
              </a:ext>
            </a:extLst>
          </p:cNvPr>
          <p:cNvSpPr>
            <a:spLocks noChangeArrowheads="1"/>
          </p:cNvSpPr>
          <p:nvPr/>
        </p:nvSpPr>
        <p:spPr bwMode="auto">
          <a:xfrm>
            <a:off x="5076825" y="1989138"/>
            <a:ext cx="2230438" cy="2208212"/>
          </a:xfrm>
          <a:prstGeom prst="ellipse">
            <a:avLst/>
          </a:prstGeom>
          <a:noFill/>
          <a:ln w="28575">
            <a:solidFill>
              <a:srgbClr val="99FF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63518" name="Group 30">
            <a:extLst>
              <a:ext uri="{FF2B5EF4-FFF2-40B4-BE49-F238E27FC236}">
                <a16:creationId xmlns:a16="http://schemas.microsoft.com/office/drawing/2014/main" id="{D40429D5-6590-42D3-9640-80D651013270}"/>
              </a:ext>
            </a:extLst>
          </p:cNvPr>
          <p:cNvGrpSpPr>
            <a:grpSpLocks/>
          </p:cNvGrpSpPr>
          <p:nvPr/>
        </p:nvGrpSpPr>
        <p:grpSpPr bwMode="auto">
          <a:xfrm>
            <a:off x="7304088" y="2686050"/>
            <a:ext cx="392112" cy="431800"/>
            <a:chOff x="4752" y="1680"/>
            <a:chExt cx="247" cy="272"/>
          </a:xfrm>
        </p:grpSpPr>
        <p:sp>
          <p:nvSpPr>
            <p:cNvPr id="49226" name="Line 31">
              <a:extLst>
                <a:ext uri="{FF2B5EF4-FFF2-40B4-BE49-F238E27FC236}">
                  <a16:creationId xmlns:a16="http://schemas.microsoft.com/office/drawing/2014/main" id="{98460676-6B24-46A8-AF0D-5BA5F1A36B32}"/>
                </a:ext>
              </a:extLst>
            </p:cNvPr>
            <p:cNvSpPr>
              <a:spLocks noChangeShapeType="1"/>
            </p:cNvSpPr>
            <p:nvPr/>
          </p:nvSpPr>
          <p:spPr bwMode="auto">
            <a:xfrm flipH="1">
              <a:off x="4831" y="1948"/>
              <a:ext cx="168" cy="0"/>
            </a:xfrm>
            <a:prstGeom prst="line">
              <a:avLst/>
            </a:prstGeom>
            <a:noFill/>
            <a:ln w="28575">
              <a:solidFill>
                <a:srgbClr val="FF99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9227" name="Object 32">
              <a:extLst>
                <a:ext uri="{FF2B5EF4-FFF2-40B4-BE49-F238E27FC236}">
                  <a16:creationId xmlns:a16="http://schemas.microsoft.com/office/drawing/2014/main" id="{3862B466-CEBF-425B-A2E6-CDD82030B2D4}"/>
                </a:ext>
              </a:extLst>
            </p:cNvPr>
            <p:cNvGraphicFramePr>
              <a:graphicFrameLocks noChangeAspect="1"/>
            </p:cNvGraphicFramePr>
            <p:nvPr/>
          </p:nvGraphicFramePr>
          <p:xfrm>
            <a:off x="4752" y="1680"/>
            <a:ext cx="222" cy="272"/>
          </p:xfrm>
          <a:graphic>
            <a:graphicData uri="http://schemas.openxmlformats.org/presentationml/2006/ole">
              <mc:AlternateContent xmlns:mc="http://schemas.openxmlformats.org/markup-compatibility/2006">
                <mc:Choice xmlns:v="urn:schemas-microsoft-com:vml" Requires="v">
                  <p:oleObj spid="_x0000_s49260" name="Equation" r:id="rId20" imgW="215694" imgH="330025" progId="Equation.DSMT4">
                    <p:embed/>
                  </p:oleObj>
                </mc:Choice>
                <mc:Fallback>
                  <p:oleObj name="Equation" r:id="rId20" imgW="215694" imgH="330025" progId="Equation.DSMT4">
                    <p:embed/>
                    <p:pic>
                      <p:nvPicPr>
                        <p:cNvPr id="0" name="Object 3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52" y="1680"/>
                          <a:ext cx="222"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3521" name="Group 33">
            <a:extLst>
              <a:ext uri="{FF2B5EF4-FFF2-40B4-BE49-F238E27FC236}">
                <a16:creationId xmlns:a16="http://schemas.microsoft.com/office/drawing/2014/main" id="{AE925E47-895C-442A-AEFB-3A854E919F35}"/>
              </a:ext>
            </a:extLst>
          </p:cNvPr>
          <p:cNvGrpSpPr>
            <a:grpSpLocks/>
          </p:cNvGrpSpPr>
          <p:nvPr/>
        </p:nvGrpSpPr>
        <p:grpSpPr bwMode="auto">
          <a:xfrm>
            <a:off x="1497013" y="5667375"/>
            <a:ext cx="1246187" cy="223838"/>
            <a:chOff x="1086" y="3570"/>
            <a:chExt cx="801" cy="141"/>
          </a:xfrm>
        </p:grpSpPr>
        <p:sp>
          <p:nvSpPr>
            <p:cNvPr id="49223" name="Line 34">
              <a:extLst>
                <a:ext uri="{FF2B5EF4-FFF2-40B4-BE49-F238E27FC236}">
                  <a16:creationId xmlns:a16="http://schemas.microsoft.com/office/drawing/2014/main" id="{0265A540-B6A0-4293-9242-BD2E82BB2E70}"/>
                </a:ext>
              </a:extLst>
            </p:cNvPr>
            <p:cNvSpPr>
              <a:spLocks noChangeShapeType="1"/>
            </p:cNvSpPr>
            <p:nvPr/>
          </p:nvSpPr>
          <p:spPr bwMode="auto">
            <a:xfrm>
              <a:off x="1086" y="3570"/>
              <a:ext cx="0" cy="141"/>
            </a:xfrm>
            <a:prstGeom prst="line">
              <a:avLst/>
            </a:prstGeom>
            <a:noFill/>
            <a:ln w="28575">
              <a:solidFill>
                <a:srgbClr val="FF66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24" name="Line 35">
              <a:extLst>
                <a:ext uri="{FF2B5EF4-FFF2-40B4-BE49-F238E27FC236}">
                  <a16:creationId xmlns:a16="http://schemas.microsoft.com/office/drawing/2014/main" id="{C68E49F5-3EB2-48C0-BF62-C65E1C476726}"/>
                </a:ext>
              </a:extLst>
            </p:cNvPr>
            <p:cNvSpPr>
              <a:spLocks noChangeShapeType="1"/>
            </p:cNvSpPr>
            <p:nvPr/>
          </p:nvSpPr>
          <p:spPr bwMode="auto">
            <a:xfrm>
              <a:off x="1885" y="3570"/>
              <a:ext cx="0" cy="140"/>
            </a:xfrm>
            <a:prstGeom prst="line">
              <a:avLst/>
            </a:prstGeom>
            <a:noFill/>
            <a:ln w="28575">
              <a:solidFill>
                <a:srgbClr val="FF66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25" name="Line 36">
              <a:extLst>
                <a:ext uri="{FF2B5EF4-FFF2-40B4-BE49-F238E27FC236}">
                  <a16:creationId xmlns:a16="http://schemas.microsoft.com/office/drawing/2014/main" id="{7BB70FA0-EFAB-465C-87A9-27A8E2E34EF8}"/>
                </a:ext>
              </a:extLst>
            </p:cNvPr>
            <p:cNvSpPr>
              <a:spLocks noChangeShapeType="1"/>
            </p:cNvSpPr>
            <p:nvPr/>
          </p:nvSpPr>
          <p:spPr bwMode="auto">
            <a:xfrm>
              <a:off x="1087" y="3641"/>
              <a:ext cx="800" cy="0"/>
            </a:xfrm>
            <a:prstGeom prst="line">
              <a:avLst/>
            </a:prstGeom>
            <a:noFill/>
            <a:ln w="28575">
              <a:solidFill>
                <a:srgbClr val="FF66FF"/>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63525" name="Object 37">
            <a:extLst>
              <a:ext uri="{FF2B5EF4-FFF2-40B4-BE49-F238E27FC236}">
                <a16:creationId xmlns:a16="http://schemas.microsoft.com/office/drawing/2014/main" id="{1BFF5EDB-E11C-4DBD-AAF5-A1834D74C69D}"/>
              </a:ext>
            </a:extLst>
          </p:cNvPr>
          <p:cNvGraphicFramePr>
            <a:graphicFrameLocks noChangeAspect="1"/>
          </p:cNvGraphicFramePr>
          <p:nvPr/>
        </p:nvGraphicFramePr>
        <p:xfrm>
          <a:off x="2011363" y="5799138"/>
          <a:ext cx="250825" cy="250825"/>
        </p:xfrm>
        <a:graphic>
          <a:graphicData uri="http://schemas.openxmlformats.org/presentationml/2006/ole">
            <mc:AlternateContent xmlns:mc="http://schemas.openxmlformats.org/markup-compatibility/2006">
              <mc:Choice xmlns:v="urn:schemas-microsoft-com:vml" Requires="v">
                <p:oleObj spid="_x0000_s49261" name="Equation" r:id="rId22" imgW="25252" imgH="44669" progId="Equation.DSMT4">
                  <p:embed/>
                </p:oleObj>
              </mc:Choice>
              <mc:Fallback>
                <p:oleObj name="Equation" r:id="rId22" imgW="25252" imgH="44669" progId="Equation.DSMT4">
                  <p:embed/>
                  <p:pic>
                    <p:nvPicPr>
                      <p:cNvPr id="0" name="Object 3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011363" y="5799138"/>
                        <a:ext cx="250825" cy="250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3526" name="Group 38">
            <a:extLst>
              <a:ext uri="{FF2B5EF4-FFF2-40B4-BE49-F238E27FC236}">
                <a16:creationId xmlns:a16="http://schemas.microsoft.com/office/drawing/2014/main" id="{C5ECDABA-8078-4DC6-9F30-17D31109A16B}"/>
              </a:ext>
            </a:extLst>
          </p:cNvPr>
          <p:cNvGrpSpPr>
            <a:grpSpLocks/>
          </p:cNvGrpSpPr>
          <p:nvPr/>
        </p:nvGrpSpPr>
        <p:grpSpPr bwMode="auto">
          <a:xfrm>
            <a:off x="1681163" y="4165600"/>
            <a:ext cx="558800" cy="457200"/>
            <a:chOff x="1215" y="2624"/>
            <a:chExt cx="352" cy="288"/>
          </a:xfrm>
        </p:grpSpPr>
        <p:sp>
          <p:nvSpPr>
            <p:cNvPr id="49221" name="Text Box 39">
              <a:extLst>
                <a:ext uri="{FF2B5EF4-FFF2-40B4-BE49-F238E27FC236}">
                  <a16:creationId xmlns:a16="http://schemas.microsoft.com/office/drawing/2014/main" id="{3858CF6C-67F2-4F53-9D25-775C4DE89DF5}"/>
                </a:ext>
              </a:extLst>
            </p:cNvPr>
            <p:cNvSpPr txBox="1">
              <a:spLocks noChangeArrowheads="1"/>
            </p:cNvSpPr>
            <p:nvPr/>
          </p:nvSpPr>
          <p:spPr bwMode="auto">
            <a:xfrm>
              <a:off x="1268" y="26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en-US" altLang="zh-CN" b="0" i="1">
                  <a:latin typeface="宋体" panose="02010600030101010101" pitchFamily="2" charset="-122"/>
                </a:rPr>
                <a:t>u</a:t>
              </a:r>
            </a:p>
          </p:txBody>
        </p:sp>
        <p:sp>
          <p:nvSpPr>
            <p:cNvPr id="49222" name="Line 40">
              <a:extLst>
                <a:ext uri="{FF2B5EF4-FFF2-40B4-BE49-F238E27FC236}">
                  <a16:creationId xmlns:a16="http://schemas.microsoft.com/office/drawing/2014/main" id="{431EDE56-C13F-4625-AF83-3908F8406408}"/>
                </a:ext>
              </a:extLst>
            </p:cNvPr>
            <p:cNvSpPr>
              <a:spLocks noChangeShapeType="1"/>
            </p:cNvSpPr>
            <p:nvPr/>
          </p:nvSpPr>
          <p:spPr bwMode="auto">
            <a:xfrm>
              <a:off x="1215" y="2873"/>
              <a:ext cx="352" cy="0"/>
            </a:xfrm>
            <a:prstGeom prst="line">
              <a:avLst/>
            </a:prstGeom>
            <a:noFill/>
            <a:ln w="28575">
              <a:solidFill>
                <a:srgbClr val="FF66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3529" name="Text Box 41">
            <a:extLst>
              <a:ext uri="{FF2B5EF4-FFF2-40B4-BE49-F238E27FC236}">
                <a16:creationId xmlns:a16="http://schemas.microsoft.com/office/drawing/2014/main" id="{A271C385-6848-4A09-A7A9-5F83353AAA1C}"/>
              </a:ext>
            </a:extLst>
          </p:cNvPr>
          <p:cNvSpPr txBox="1">
            <a:spLocks noChangeArrowheads="1"/>
          </p:cNvSpPr>
          <p:nvPr/>
        </p:nvSpPr>
        <p:spPr bwMode="auto">
          <a:xfrm>
            <a:off x="1493838" y="6032500"/>
            <a:ext cx="1066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a:solidFill>
                  <a:srgbClr val="66FFFF"/>
                </a:solidFill>
                <a:latin typeface="楷体_GB2312" pitchFamily="49" charset="-122"/>
                <a:ea typeface="楷体_GB2312" pitchFamily="49" charset="-122"/>
              </a:rPr>
              <a:t>靠近</a:t>
            </a:r>
            <a:endParaRPr kumimoji="1" lang="zh-CN" altLang="en-US" baseline="-25000">
              <a:solidFill>
                <a:srgbClr val="66FFFF"/>
              </a:solidFill>
              <a:latin typeface="楷体_GB2312" pitchFamily="49" charset="-122"/>
              <a:ea typeface="楷体_GB2312" pitchFamily="49" charset="-122"/>
            </a:endParaRPr>
          </a:p>
        </p:txBody>
      </p:sp>
      <p:grpSp>
        <p:nvGrpSpPr>
          <p:cNvPr id="63530" name="Group 42">
            <a:extLst>
              <a:ext uri="{FF2B5EF4-FFF2-40B4-BE49-F238E27FC236}">
                <a16:creationId xmlns:a16="http://schemas.microsoft.com/office/drawing/2014/main" id="{DCAE7550-5B19-4B6F-B94C-2B95946E95B2}"/>
              </a:ext>
            </a:extLst>
          </p:cNvPr>
          <p:cNvGrpSpPr>
            <a:grpSpLocks/>
          </p:cNvGrpSpPr>
          <p:nvPr/>
        </p:nvGrpSpPr>
        <p:grpSpPr bwMode="auto">
          <a:xfrm>
            <a:off x="2738438" y="5665788"/>
            <a:ext cx="930275" cy="222250"/>
            <a:chOff x="1881" y="3569"/>
            <a:chExt cx="586" cy="140"/>
          </a:xfrm>
        </p:grpSpPr>
        <p:sp>
          <p:nvSpPr>
            <p:cNvPr id="49219" name="Line 43">
              <a:extLst>
                <a:ext uri="{FF2B5EF4-FFF2-40B4-BE49-F238E27FC236}">
                  <a16:creationId xmlns:a16="http://schemas.microsoft.com/office/drawing/2014/main" id="{A5499626-6207-4069-9330-F3E7C0C127DB}"/>
                </a:ext>
              </a:extLst>
            </p:cNvPr>
            <p:cNvSpPr>
              <a:spLocks noChangeShapeType="1"/>
            </p:cNvSpPr>
            <p:nvPr/>
          </p:nvSpPr>
          <p:spPr bwMode="auto">
            <a:xfrm>
              <a:off x="2467" y="3569"/>
              <a:ext cx="0" cy="140"/>
            </a:xfrm>
            <a:prstGeom prst="line">
              <a:avLst/>
            </a:prstGeom>
            <a:noFill/>
            <a:ln w="28575">
              <a:solidFill>
                <a:srgbClr val="FF66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20" name="Line 44">
              <a:extLst>
                <a:ext uri="{FF2B5EF4-FFF2-40B4-BE49-F238E27FC236}">
                  <a16:creationId xmlns:a16="http://schemas.microsoft.com/office/drawing/2014/main" id="{E7A1A6AA-7C4D-48CF-90A8-B6165FF3F6A5}"/>
                </a:ext>
              </a:extLst>
            </p:cNvPr>
            <p:cNvSpPr>
              <a:spLocks noChangeShapeType="1"/>
            </p:cNvSpPr>
            <p:nvPr/>
          </p:nvSpPr>
          <p:spPr bwMode="auto">
            <a:xfrm>
              <a:off x="1881" y="3640"/>
              <a:ext cx="586" cy="0"/>
            </a:xfrm>
            <a:prstGeom prst="line">
              <a:avLst/>
            </a:prstGeom>
            <a:noFill/>
            <a:ln w="28575">
              <a:solidFill>
                <a:srgbClr val="FF66FF"/>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63533" name="Object 45">
            <a:extLst>
              <a:ext uri="{FF2B5EF4-FFF2-40B4-BE49-F238E27FC236}">
                <a16:creationId xmlns:a16="http://schemas.microsoft.com/office/drawing/2014/main" id="{D4815EEC-176D-40C0-BFAE-8BA169BA6B8B}"/>
              </a:ext>
            </a:extLst>
          </p:cNvPr>
          <p:cNvGraphicFramePr>
            <a:graphicFrameLocks noChangeAspect="1"/>
          </p:cNvGraphicFramePr>
          <p:nvPr/>
        </p:nvGraphicFramePr>
        <p:xfrm>
          <a:off x="3170238" y="5661025"/>
          <a:ext cx="352425" cy="433388"/>
        </p:xfrm>
        <a:graphic>
          <a:graphicData uri="http://schemas.openxmlformats.org/presentationml/2006/ole">
            <mc:AlternateContent xmlns:mc="http://schemas.openxmlformats.org/markup-compatibility/2006">
              <mc:Choice xmlns:v="urn:schemas-microsoft-com:vml" Requires="v">
                <p:oleObj spid="_x0000_s49262" name="Equation" r:id="rId24" imgW="215694" imgH="330025" progId="Equation.DSMT4">
                  <p:embed/>
                </p:oleObj>
              </mc:Choice>
              <mc:Fallback>
                <p:oleObj name="Equation" r:id="rId24" imgW="215694" imgH="330025" progId="Equation.DSMT4">
                  <p:embed/>
                  <p:pic>
                    <p:nvPicPr>
                      <p:cNvPr id="0" name="Object 4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70238" y="5661025"/>
                        <a:ext cx="352425"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66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3534" name="Group 46">
            <a:extLst>
              <a:ext uri="{FF2B5EF4-FFF2-40B4-BE49-F238E27FC236}">
                <a16:creationId xmlns:a16="http://schemas.microsoft.com/office/drawing/2014/main" id="{6AEA17FF-0CB9-452B-8FE2-19C7D867ACCF}"/>
              </a:ext>
            </a:extLst>
          </p:cNvPr>
          <p:cNvGrpSpPr>
            <a:grpSpLocks/>
          </p:cNvGrpSpPr>
          <p:nvPr/>
        </p:nvGrpSpPr>
        <p:grpSpPr bwMode="auto">
          <a:xfrm>
            <a:off x="1495425" y="4689475"/>
            <a:ext cx="2174875" cy="971550"/>
            <a:chOff x="1098" y="2954"/>
            <a:chExt cx="1370" cy="612"/>
          </a:xfrm>
        </p:grpSpPr>
        <p:sp>
          <p:nvSpPr>
            <p:cNvPr id="49211" name="Line 47">
              <a:extLst>
                <a:ext uri="{FF2B5EF4-FFF2-40B4-BE49-F238E27FC236}">
                  <a16:creationId xmlns:a16="http://schemas.microsoft.com/office/drawing/2014/main" id="{6C360357-EEDB-4D27-9ADF-4D5465E98A5E}"/>
                </a:ext>
              </a:extLst>
            </p:cNvPr>
            <p:cNvSpPr>
              <a:spLocks noChangeShapeType="1"/>
            </p:cNvSpPr>
            <p:nvPr/>
          </p:nvSpPr>
          <p:spPr bwMode="auto">
            <a:xfrm>
              <a:off x="1098" y="2954"/>
              <a:ext cx="0" cy="612"/>
            </a:xfrm>
            <a:prstGeom prst="line">
              <a:avLst/>
            </a:prstGeom>
            <a:noFill/>
            <a:ln w="28575">
              <a:solidFill>
                <a:srgbClr val="99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12" name="Line 48">
              <a:extLst>
                <a:ext uri="{FF2B5EF4-FFF2-40B4-BE49-F238E27FC236}">
                  <a16:creationId xmlns:a16="http://schemas.microsoft.com/office/drawing/2014/main" id="{FA657AC5-C772-4171-B581-39A885B2EFDB}"/>
                </a:ext>
              </a:extLst>
            </p:cNvPr>
            <p:cNvSpPr>
              <a:spLocks noChangeShapeType="1"/>
            </p:cNvSpPr>
            <p:nvPr/>
          </p:nvSpPr>
          <p:spPr bwMode="auto">
            <a:xfrm>
              <a:off x="1294" y="2954"/>
              <a:ext cx="0" cy="612"/>
            </a:xfrm>
            <a:prstGeom prst="line">
              <a:avLst/>
            </a:prstGeom>
            <a:noFill/>
            <a:ln w="28575">
              <a:solidFill>
                <a:srgbClr val="99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13" name="Line 49">
              <a:extLst>
                <a:ext uri="{FF2B5EF4-FFF2-40B4-BE49-F238E27FC236}">
                  <a16:creationId xmlns:a16="http://schemas.microsoft.com/office/drawing/2014/main" id="{55B32757-7FF4-4747-B781-492F90E0249B}"/>
                </a:ext>
              </a:extLst>
            </p:cNvPr>
            <p:cNvSpPr>
              <a:spLocks noChangeShapeType="1"/>
            </p:cNvSpPr>
            <p:nvPr/>
          </p:nvSpPr>
          <p:spPr bwMode="auto">
            <a:xfrm>
              <a:off x="2468" y="2954"/>
              <a:ext cx="0" cy="612"/>
            </a:xfrm>
            <a:prstGeom prst="line">
              <a:avLst/>
            </a:prstGeom>
            <a:noFill/>
            <a:ln w="28575">
              <a:solidFill>
                <a:srgbClr val="99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14" name="Line 50">
              <a:extLst>
                <a:ext uri="{FF2B5EF4-FFF2-40B4-BE49-F238E27FC236}">
                  <a16:creationId xmlns:a16="http://schemas.microsoft.com/office/drawing/2014/main" id="{14A44075-71A5-44B4-B001-C7ADAF396ED3}"/>
                </a:ext>
              </a:extLst>
            </p:cNvPr>
            <p:cNvSpPr>
              <a:spLocks noChangeShapeType="1"/>
            </p:cNvSpPr>
            <p:nvPr/>
          </p:nvSpPr>
          <p:spPr bwMode="auto">
            <a:xfrm>
              <a:off x="2272" y="2954"/>
              <a:ext cx="0" cy="612"/>
            </a:xfrm>
            <a:prstGeom prst="line">
              <a:avLst/>
            </a:prstGeom>
            <a:noFill/>
            <a:ln w="28575">
              <a:solidFill>
                <a:srgbClr val="99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15" name="Line 51">
              <a:extLst>
                <a:ext uri="{FF2B5EF4-FFF2-40B4-BE49-F238E27FC236}">
                  <a16:creationId xmlns:a16="http://schemas.microsoft.com/office/drawing/2014/main" id="{924E1794-FDC0-4871-9226-16DD28509A20}"/>
                </a:ext>
              </a:extLst>
            </p:cNvPr>
            <p:cNvSpPr>
              <a:spLocks noChangeShapeType="1"/>
            </p:cNvSpPr>
            <p:nvPr/>
          </p:nvSpPr>
          <p:spPr bwMode="auto">
            <a:xfrm>
              <a:off x="2076" y="2954"/>
              <a:ext cx="0" cy="612"/>
            </a:xfrm>
            <a:prstGeom prst="line">
              <a:avLst/>
            </a:prstGeom>
            <a:noFill/>
            <a:ln w="28575">
              <a:solidFill>
                <a:srgbClr val="99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16" name="Line 52">
              <a:extLst>
                <a:ext uri="{FF2B5EF4-FFF2-40B4-BE49-F238E27FC236}">
                  <a16:creationId xmlns:a16="http://schemas.microsoft.com/office/drawing/2014/main" id="{8E663097-8E39-43D1-A57E-699765099195}"/>
                </a:ext>
              </a:extLst>
            </p:cNvPr>
            <p:cNvSpPr>
              <a:spLocks noChangeShapeType="1"/>
            </p:cNvSpPr>
            <p:nvPr/>
          </p:nvSpPr>
          <p:spPr bwMode="auto">
            <a:xfrm>
              <a:off x="1881" y="2954"/>
              <a:ext cx="0" cy="612"/>
            </a:xfrm>
            <a:prstGeom prst="line">
              <a:avLst/>
            </a:prstGeom>
            <a:noFill/>
            <a:ln w="28575">
              <a:solidFill>
                <a:srgbClr val="99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17" name="Line 53">
              <a:extLst>
                <a:ext uri="{FF2B5EF4-FFF2-40B4-BE49-F238E27FC236}">
                  <a16:creationId xmlns:a16="http://schemas.microsoft.com/office/drawing/2014/main" id="{753A8503-6B10-49A8-A2F0-197E75EF7824}"/>
                </a:ext>
              </a:extLst>
            </p:cNvPr>
            <p:cNvSpPr>
              <a:spLocks noChangeShapeType="1"/>
            </p:cNvSpPr>
            <p:nvPr/>
          </p:nvSpPr>
          <p:spPr bwMode="auto">
            <a:xfrm>
              <a:off x="1685" y="2954"/>
              <a:ext cx="0" cy="612"/>
            </a:xfrm>
            <a:prstGeom prst="line">
              <a:avLst/>
            </a:prstGeom>
            <a:noFill/>
            <a:ln w="28575">
              <a:solidFill>
                <a:srgbClr val="99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18" name="Line 54">
              <a:extLst>
                <a:ext uri="{FF2B5EF4-FFF2-40B4-BE49-F238E27FC236}">
                  <a16:creationId xmlns:a16="http://schemas.microsoft.com/office/drawing/2014/main" id="{6E165D31-9957-4B9C-80C4-737217406A18}"/>
                </a:ext>
              </a:extLst>
            </p:cNvPr>
            <p:cNvSpPr>
              <a:spLocks noChangeShapeType="1"/>
            </p:cNvSpPr>
            <p:nvPr/>
          </p:nvSpPr>
          <p:spPr bwMode="auto">
            <a:xfrm>
              <a:off x="1489" y="2954"/>
              <a:ext cx="0" cy="612"/>
            </a:xfrm>
            <a:prstGeom prst="line">
              <a:avLst/>
            </a:prstGeom>
            <a:noFill/>
            <a:ln w="28575">
              <a:solidFill>
                <a:srgbClr val="99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3543" name="Group 55">
            <a:extLst>
              <a:ext uri="{FF2B5EF4-FFF2-40B4-BE49-F238E27FC236}">
                <a16:creationId xmlns:a16="http://schemas.microsoft.com/office/drawing/2014/main" id="{4B32E9E6-44BC-487A-8051-E7BD31A6C05C}"/>
              </a:ext>
            </a:extLst>
          </p:cNvPr>
          <p:cNvGrpSpPr>
            <a:grpSpLocks/>
          </p:cNvGrpSpPr>
          <p:nvPr/>
        </p:nvGrpSpPr>
        <p:grpSpPr bwMode="auto">
          <a:xfrm>
            <a:off x="3786188" y="4937125"/>
            <a:ext cx="682625" cy="577850"/>
            <a:chOff x="2269" y="3110"/>
            <a:chExt cx="430" cy="364"/>
          </a:xfrm>
        </p:grpSpPr>
        <p:sp>
          <p:nvSpPr>
            <p:cNvPr id="49208" name="Line 56">
              <a:extLst>
                <a:ext uri="{FF2B5EF4-FFF2-40B4-BE49-F238E27FC236}">
                  <a16:creationId xmlns:a16="http://schemas.microsoft.com/office/drawing/2014/main" id="{C7900CEA-16D9-45A9-AE11-D9B816DF4393}"/>
                </a:ext>
              </a:extLst>
            </p:cNvPr>
            <p:cNvSpPr>
              <a:spLocks noChangeShapeType="1"/>
            </p:cNvSpPr>
            <p:nvPr/>
          </p:nvSpPr>
          <p:spPr bwMode="auto">
            <a:xfrm flipH="1">
              <a:off x="2269" y="3420"/>
              <a:ext cx="195" cy="0"/>
            </a:xfrm>
            <a:prstGeom prst="line">
              <a:avLst/>
            </a:prstGeom>
            <a:noFill/>
            <a:ln w="28575">
              <a:solidFill>
                <a:srgbClr val="FF66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9209" name="Picture 57" descr="多普勒2">
              <a:extLst>
                <a:ext uri="{FF2B5EF4-FFF2-40B4-BE49-F238E27FC236}">
                  <a16:creationId xmlns:a16="http://schemas.microsoft.com/office/drawing/2014/main" id="{EA7009BE-3D91-4883-8F11-351F5948DFCF}"/>
                </a:ext>
              </a:extLst>
            </p:cNvPr>
            <p:cNvPicPr preferRelativeResize="0">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06" y="3241"/>
              <a:ext cx="1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graphicFrame>
          <p:nvGraphicFramePr>
            <p:cNvPr id="49210" name="Object 58">
              <a:extLst>
                <a:ext uri="{FF2B5EF4-FFF2-40B4-BE49-F238E27FC236}">
                  <a16:creationId xmlns:a16="http://schemas.microsoft.com/office/drawing/2014/main" id="{7B0C1369-A876-474E-B296-113A476F57C2}"/>
                </a:ext>
              </a:extLst>
            </p:cNvPr>
            <p:cNvGraphicFramePr>
              <a:graphicFrameLocks noChangeAspect="1"/>
            </p:cNvGraphicFramePr>
            <p:nvPr/>
          </p:nvGraphicFramePr>
          <p:xfrm>
            <a:off x="2285" y="3110"/>
            <a:ext cx="222" cy="273"/>
          </p:xfrm>
          <a:graphic>
            <a:graphicData uri="http://schemas.openxmlformats.org/presentationml/2006/ole">
              <mc:AlternateContent xmlns:mc="http://schemas.openxmlformats.org/markup-compatibility/2006">
                <mc:Choice xmlns:v="urn:schemas-microsoft-com:vml" Requires="v">
                  <p:oleObj spid="_x0000_s49263" name="Equation" r:id="rId27" imgW="215694" imgH="330025" progId="Equation.DSMT4">
                    <p:embed/>
                  </p:oleObj>
                </mc:Choice>
                <mc:Fallback>
                  <p:oleObj name="Equation" r:id="rId27" imgW="215694" imgH="330025" progId="Equation.DSMT4">
                    <p:embed/>
                    <p:pic>
                      <p:nvPicPr>
                        <p:cNvPr id="0" name="Object 5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285" y="3110"/>
                          <a:ext cx="222"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3547" name="Group 59">
            <a:extLst>
              <a:ext uri="{FF2B5EF4-FFF2-40B4-BE49-F238E27FC236}">
                <a16:creationId xmlns:a16="http://schemas.microsoft.com/office/drawing/2014/main" id="{B4BBB215-3A21-4502-8FF9-49B22E56783D}"/>
              </a:ext>
            </a:extLst>
          </p:cNvPr>
          <p:cNvGrpSpPr>
            <a:grpSpLocks/>
          </p:cNvGrpSpPr>
          <p:nvPr/>
        </p:nvGrpSpPr>
        <p:grpSpPr bwMode="auto">
          <a:xfrm>
            <a:off x="5340350" y="4195763"/>
            <a:ext cx="2058988" cy="1609725"/>
            <a:chOff x="3629" y="2643"/>
            <a:chExt cx="1297" cy="1014"/>
          </a:xfrm>
        </p:grpSpPr>
        <p:sp>
          <p:nvSpPr>
            <p:cNvPr id="49197" name="Text Box 60">
              <a:extLst>
                <a:ext uri="{FF2B5EF4-FFF2-40B4-BE49-F238E27FC236}">
                  <a16:creationId xmlns:a16="http://schemas.microsoft.com/office/drawing/2014/main" id="{521893B9-4C6F-4664-A8C3-3C4E0E36AFCA}"/>
                </a:ext>
              </a:extLst>
            </p:cNvPr>
            <p:cNvSpPr txBox="1">
              <a:spLocks noChangeArrowheads="1"/>
            </p:cNvSpPr>
            <p:nvPr/>
          </p:nvSpPr>
          <p:spPr bwMode="auto">
            <a:xfrm>
              <a:off x="3744" y="2643"/>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en-US" altLang="zh-CN" b="0" i="1">
                  <a:latin typeface="宋体" panose="02010600030101010101" pitchFamily="2" charset="-122"/>
                </a:rPr>
                <a:t>u</a:t>
              </a:r>
            </a:p>
          </p:txBody>
        </p:sp>
        <p:grpSp>
          <p:nvGrpSpPr>
            <p:cNvPr id="49198" name="Group 61">
              <a:extLst>
                <a:ext uri="{FF2B5EF4-FFF2-40B4-BE49-F238E27FC236}">
                  <a16:creationId xmlns:a16="http://schemas.microsoft.com/office/drawing/2014/main" id="{AC973B36-DF99-4D83-9A39-4248D935F6B1}"/>
                </a:ext>
              </a:extLst>
            </p:cNvPr>
            <p:cNvGrpSpPr>
              <a:grpSpLocks/>
            </p:cNvGrpSpPr>
            <p:nvPr/>
          </p:nvGrpSpPr>
          <p:grpSpPr bwMode="auto">
            <a:xfrm>
              <a:off x="3629" y="2976"/>
              <a:ext cx="1297" cy="681"/>
              <a:chOff x="3629" y="2749"/>
              <a:chExt cx="1297" cy="915"/>
            </a:xfrm>
          </p:grpSpPr>
          <p:sp>
            <p:nvSpPr>
              <p:cNvPr id="49200" name="Line 62">
                <a:extLst>
                  <a:ext uri="{FF2B5EF4-FFF2-40B4-BE49-F238E27FC236}">
                    <a16:creationId xmlns:a16="http://schemas.microsoft.com/office/drawing/2014/main" id="{2987501B-72DC-4C1C-AD17-94BD44A3C34A}"/>
                  </a:ext>
                </a:extLst>
              </p:cNvPr>
              <p:cNvSpPr>
                <a:spLocks noChangeShapeType="1"/>
              </p:cNvSpPr>
              <p:nvPr/>
            </p:nvSpPr>
            <p:spPr bwMode="auto">
              <a:xfrm>
                <a:off x="3629" y="2749"/>
                <a:ext cx="0" cy="915"/>
              </a:xfrm>
              <a:prstGeom prst="line">
                <a:avLst/>
              </a:prstGeom>
              <a:noFill/>
              <a:ln w="28575">
                <a:solidFill>
                  <a:srgbClr val="99FF33"/>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01" name="Line 63">
                <a:extLst>
                  <a:ext uri="{FF2B5EF4-FFF2-40B4-BE49-F238E27FC236}">
                    <a16:creationId xmlns:a16="http://schemas.microsoft.com/office/drawing/2014/main" id="{9BD37B8A-3154-4CFC-8203-AE826D3FF568}"/>
                  </a:ext>
                </a:extLst>
              </p:cNvPr>
              <p:cNvSpPr>
                <a:spLocks noChangeShapeType="1"/>
              </p:cNvSpPr>
              <p:nvPr/>
            </p:nvSpPr>
            <p:spPr bwMode="auto">
              <a:xfrm>
                <a:off x="3814" y="2749"/>
                <a:ext cx="0" cy="915"/>
              </a:xfrm>
              <a:prstGeom prst="line">
                <a:avLst/>
              </a:prstGeom>
              <a:noFill/>
              <a:ln w="28575">
                <a:solidFill>
                  <a:srgbClr val="99FF33"/>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02" name="Line 64">
                <a:extLst>
                  <a:ext uri="{FF2B5EF4-FFF2-40B4-BE49-F238E27FC236}">
                    <a16:creationId xmlns:a16="http://schemas.microsoft.com/office/drawing/2014/main" id="{4179E6F9-7B25-469A-A321-BE4CB6C465D4}"/>
                  </a:ext>
                </a:extLst>
              </p:cNvPr>
              <p:cNvSpPr>
                <a:spLocks noChangeShapeType="1"/>
              </p:cNvSpPr>
              <p:nvPr/>
            </p:nvSpPr>
            <p:spPr bwMode="auto">
              <a:xfrm>
                <a:off x="4926" y="2749"/>
                <a:ext cx="0" cy="915"/>
              </a:xfrm>
              <a:prstGeom prst="line">
                <a:avLst/>
              </a:prstGeom>
              <a:noFill/>
              <a:ln w="28575">
                <a:solidFill>
                  <a:srgbClr val="99FF33"/>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03" name="Line 65">
                <a:extLst>
                  <a:ext uri="{FF2B5EF4-FFF2-40B4-BE49-F238E27FC236}">
                    <a16:creationId xmlns:a16="http://schemas.microsoft.com/office/drawing/2014/main" id="{7EE96BD9-D097-4725-A609-9B1387C5DF3B}"/>
                  </a:ext>
                </a:extLst>
              </p:cNvPr>
              <p:cNvSpPr>
                <a:spLocks noChangeShapeType="1"/>
              </p:cNvSpPr>
              <p:nvPr/>
            </p:nvSpPr>
            <p:spPr bwMode="auto">
              <a:xfrm>
                <a:off x="4741" y="2749"/>
                <a:ext cx="0" cy="915"/>
              </a:xfrm>
              <a:prstGeom prst="line">
                <a:avLst/>
              </a:prstGeom>
              <a:noFill/>
              <a:ln w="28575">
                <a:solidFill>
                  <a:srgbClr val="99FF33"/>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04" name="Line 66">
                <a:extLst>
                  <a:ext uri="{FF2B5EF4-FFF2-40B4-BE49-F238E27FC236}">
                    <a16:creationId xmlns:a16="http://schemas.microsoft.com/office/drawing/2014/main" id="{DD1F7421-CEFD-4F9B-8082-B602C2276E77}"/>
                  </a:ext>
                </a:extLst>
              </p:cNvPr>
              <p:cNvSpPr>
                <a:spLocks noChangeShapeType="1"/>
              </p:cNvSpPr>
              <p:nvPr/>
            </p:nvSpPr>
            <p:spPr bwMode="auto">
              <a:xfrm>
                <a:off x="4556" y="2749"/>
                <a:ext cx="0" cy="915"/>
              </a:xfrm>
              <a:prstGeom prst="line">
                <a:avLst/>
              </a:prstGeom>
              <a:noFill/>
              <a:ln w="28575">
                <a:solidFill>
                  <a:srgbClr val="99FF33"/>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05" name="Line 67">
                <a:extLst>
                  <a:ext uri="{FF2B5EF4-FFF2-40B4-BE49-F238E27FC236}">
                    <a16:creationId xmlns:a16="http://schemas.microsoft.com/office/drawing/2014/main" id="{B0434FD3-C670-4C88-9A5E-C56A15B3C1C5}"/>
                  </a:ext>
                </a:extLst>
              </p:cNvPr>
              <p:cNvSpPr>
                <a:spLocks noChangeShapeType="1"/>
              </p:cNvSpPr>
              <p:nvPr/>
            </p:nvSpPr>
            <p:spPr bwMode="auto">
              <a:xfrm>
                <a:off x="4371" y="2749"/>
                <a:ext cx="0" cy="915"/>
              </a:xfrm>
              <a:prstGeom prst="line">
                <a:avLst/>
              </a:prstGeom>
              <a:noFill/>
              <a:ln w="28575">
                <a:solidFill>
                  <a:srgbClr val="99FF33"/>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06" name="Line 68">
                <a:extLst>
                  <a:ext uri="{FF2B5EF4-FFF2-40B4-BE49-F238E27FC236}">
                    <a16:creationId xmlns:a16="http://schemas.microsoft.com/office/drawing/2014/main" id="{8D0BC1CD-BC5F-4B15-B312-9295C1127C74}"/>
                  </a:ext>
                </a:extLst>
              </p:cNvPr>
              <p:cNvSpPr>
                <a:spLocks noChangeShapeType="1"/>
              </p:cNvSpPr>
              <p:nvPr/>
            </p:nvSpPr>
            <p:spPr bwMode="auto">
              <a:xfrm>
                <a:off x="4185" y="2749"/>
                <a:ext cx="0" cy="915"/>
              </a:xfrm>
              <a:prstGeom prst="line">
                <a:avLst/>
              </a:prstGeom>
              <a:noFill/>
              <a:ln w="28575">
                <a:solidFill>
                  <a:srgbClr val="99FF33"/>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07" name="Line 69">
                <a:extLst>
                  <a:ext uri="{FF2B5EF4-FFF2-40B4-BE49-F238E27FC236}">
                    <a16:creationId xmlns:a16="http://schemas.microsoft.com/office/drawing/2014/main" id="{C8C384ED-8BE4-4CCF-BBC7-4201171B2001}"/>
                  </a:ext>
                </a:extLst>
              </p:cNvPr>
              <p:cNvSpPr>
                <a:spLocks noChangeShapeType="1"/>
              </p:cNvSpPr>
              <p:nvPr/>
            </p:nvSpPr>
            <p:spPr bwMode="auto">
              <a:xfrm>
                <a:off x="3999" y="2749"/>
                <a:ext cx="0" cy="915"/>
              </a:xfrm>
              <a:prstGeom prst="line">
                <a:avLst/>
              </a:prstGeom>
              <a:noFill/>
              <a:ln w="28575">
                <a:solidFill>
                  <a:srgbClr val="99FF33"/>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9199" name="Line 70">
              <a:extLst>
                <a:ext uri="{FF2B5EF4-FFF2-40B4-BE49-F238E27FC236}">
                  <a16:creationId xmlns:a16="http://schemas.microsoft.com/office/drawing/2014/main" id="{D53CF1BC-AA23-4D2A-974A-92460FF07C74}"/>
                </a:ext>
              </a:extLst>
            </p:cNvPr>
            <p:cNvSpPr>
              <a:spLocks noChangeShapeType="1"/>
            </p:cNvSpPr>
            <p:nvPr/>
          </p:nvSpPr>
          <p:spPr bwMode="auto">
            <a:xfrm>
              <a:off x="3696" y="2896"/>
              <a:ext cx="336" cy="0"/>
            </a:xfrm>
            <a:prstGeom prst="line">
              <a:avLst/>
            </a:prstGeom>
            <a:noFill/>
            <a:ln w="28575">
              <a:solidFill>
                <a:srgbClr val="FF66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3559" name="Group 71">
            <a:extLst>
              <a:ext uri="{FF2B5EF4-FFF2-40B4-BE49-F238E27FC236}">
                <a16:creationId xmlns:a16="http://schemas.microsoft.com/office/drawing/2014/main" id="{900ED105-61D6-4E29-B97F-64E95A39AAC6}"/>
              </a:ext>
            </a:extLst>
          </p:cNvPr>
          <p:cNvGrpSpPr>
            <a:grpSpLocks/>
          </p:cNvGrpSpPr>
          <p:nvPr/>
        </p:nvGrpSpPr>
        <p:grpSpPr bwMode="auto">
          <a:xfrm>
            <a:off x="7710488" y="2486025"/>
            <a:ext cx="1276350" cy="774700"/>
            <a:chOff x="5004" y="1536"/>
            <a:chExt cx="804" cy="488"/>
          </a:xfrm>
        </p:grpSpPr>
        <p:pic>
          <p:nvPicPr>
            <p:cNvPr id="49195" name="Picture 72" descr="多普勒2">
              <a:extLst>
                <a:ext uri="{FF2B5EF4-FFF2-40B4-BE49-F238E27FC236}">
                  <a16:creationId xmlns:a16="http://schemas.microsoft.com/office/drawing/2014/main" id="{49033117-3797-4A84-9280-6DA153D47529}"/>
                </a:ext>
              </a:extLst>
            </p:cNvPr>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04" y="1824"/>
              <a:ext cx="16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96" name="Text Box 73">
              <a:extLst>
                <a:ext uri="{FF2B5EF4-FFF2-40B4-BE49-F238E27FC236}">
                  <a16:creationId xmlns:a16="http://schemas.microsoft.com/office/drawing/2014/main" id="{BD9E4495-12F9-406B-9C23-1CB42C104840}"/>
                </a:ext>
              </a:extLst>
            </p:cNvPr>
            <p:cNvSpPr txBox="1">
              <a:spLocks noChangeArrowheads="1"/>
            </p:cNvSpPr>
            <p:nvPr/>
          </p:nvSpPr>
          <p:spPr bwMode="auto">
            <a:xfrm>
              <a:off x="5040" y="1536"/>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Times New Roman" panose="02020603050405020304" pitchFamily="18" charset="0"/>
                  <a:ea typeface="楷体_GB2312" pitchFamily="49" charset="-122"/>
                </a:rPr>
                <a:t>观察者</a:t>
              </a:r>
            </a:p>
          </p:txBody>
        </p:sp>
      </p:grpSp>
      <p:grpSp>
        <p:nvGrpSpPr>
          <p:cNvPr id="63562" name="Group 74">
            <a:extLst>
              <a:ext uri="{FF2B5EF4-FFF2-40B4-BE49-F238E27FC236}">
                <a16:creationId xmlns:a16="http://schemas.microsoft.com/office/drawing/2014/main" id="{BCC224D1-FF00-4931-9BE1-40D5F4E490A6}"/>
              </a:ext>
            </a:extLst>
          </p:cNvPr>
          <p:cNvGrpSpPr>
            <a:grpSpLocks/>
          </p:cNvGrpSpPr>
          <p:nvPr/>
        </p:nvGrpSpPr>
        <p:grpSpPr bwMode="auto">
          <a:xfrm>
            <a:off x="2986088" y="4495800"/>
            <a:ext cx="1062037" cy="320675"/>
            <a:chOff x="4493" y="3611"/>
            <a:chExt cx="669" cy="202"/>
          </a:xfrm>
        </p:grpSpPr>
        <p:sp>
          <p:nvSpPr>
            <p:cNvPr id="49190" name="Line 75">
              <a:extLst>
                <a:ext uri="{FF2B5EF4-FFF2-40B4-BE49-F238E27FC236}">
                  <a16:creationId xmlns:a16="http://schemas.microsoft.com/office/drawing/2014/main" id="{05CB22D6-DB05-4D3A-ACF0-9E5DD5248D28}"/>
                </a:ext>
              </a:extLst>
            </p:cNvPr>
            <p:cNvSpPr>
              <a:spLocks noChangeShapeType="1"/>
            </p:cNvSpPr>
            <p:nvPr/>
          </p:nvSpPr>
          <p:spPr bwMode="auto">
            <a:xfrm>
              <a:off x="4729" y="3651"/>
              <a:ext cx="0" cy="162"/>
            </a:xfrm>
            <a:prstGeom prst="line">
              <a:avLst/>
            </a:prstGeom>
            <a:noFill/>
            <a:ln w="28575">
              <a:solidFill>
                <a:srgbClr val="FF66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1" name="Line 76">
              <a:extLst>
                <a:ext uri="{FF2B5EF4-FFF2-40B4-BE49-F238E27FC236}">
                  <a16:creationId xmlns:a16="http://schemas.microsoft.com/office/drawing/2014/main" id="{50C9E36D-ACF0-4B60-BA9D-197A6314D1B1}"/>
                </a:ext>
              </a:extLst>
            </p:cNvPr>
            <p:cNvSpPr>
              <a:spLocks noChangeShapeType="1"/>
            </p:cNvSpPr>
            <p:nvPr/>
          </p:nvSpPr>
          <p:spPr bwMode="auto">
            <a:xfrm>
              <a:off x="4926" y="3651"/>
              <a:ext cx="0" cy="162"/>
            </a:xfrm>
            <a:prstGeom prst="line">
              <a:avLst/>
            </a:prstGeom>
            <a:noFill/>
            <a:ln w="28575">
              <a:solidFill>
                <a:srgbClr val="FF66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9192" name="Object 77">
              <a:extLst>
                <a:ext uri="{FF2B5EF4-FFF2-40B4-BE49-F238E27FC236}">
                  <a16:creationId xmlns:a16="http://schemas.microsoft.com/office/drawing/2014/main" id="{B1034E1B-A565-43C5-92BC-AB91C9D920BB}"/>
                </a:ext>
              </a:extLst>
            </p:cNvPr>
            <p:cNvGraphicFramePr>
              <a:graphicFrameLocks noChangeAspect="1"/>
            </p:cNvGraphicFramePr>
            <p:nvPr/>
          </p:nvGraphicFramePr>
          <p:xfrm>
            <a:off x="4782" y="3611"/>
            <a:ext cx="144" cy="188"/>
          </p:xfrm>
          <a:graphic>
            <a:graphicData uri="http://schemas.openxmlformats.org/presentationml/2006/ole">
              <mc:AlternateContent xmlns:mc="http://schemas.openxmlformats.org/markup-compatibility/2006">
                <mc:Choice xmlns:v="urn:schemas-microsoft-com:vml" Requires="v">
                  <p:oleObj spid="_x0000_s49264" name="Equation" r:id="rId30" imgW="44191" imgH="82506" progId="Equation.DSMT4">
                    <p:embed/>
                  </p:oleObj>
                </mc:Choice>
                <mc:Fallback>
                  <p:oleObj name="Equation" r:id="rId30" imgW="44191" imgH="82506" progId="Equation.DSMT4">
                    <p:embed/>
                    <p:pic>
                      <p:nvPicPr>
                        <p:cNvPr id="0" name="Object 77"/>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782" y="3611"/>
                          <a:ext cx="144"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93" name="Line 78">
              <a:extLst>
                <a:ext uri="{FF2B5EF4-FFF2-40B4-BE49-F238E27FC236}">
                  <a16:creationId xmlns:a16="http://schemas.microsoft.com/office/drawing/2014/main" id="{97FEA955-F289-4031-8947-13BC7D4779BE}"/>
                </a:ext>
              </a:extLst>
            </p:cNvPr>
            <p:cNvSpPr>
              <a:spLocks noChangeShapeType="1"/>
            </p:cNvSpPr>
            <p:nvPr/>
          </p:nvSpPr>
          <p:spPr bwMode="auto">
            <a:xfrm>
              <a:off x="4493" y="3732"/>
              <a:ext cx="236" cy="0"/>
            </a:xfrm>
            <a:prstGeom prst="line">
              <a:avLst/>
            </a:prstGeom>
            <a:noFill/>
            <a:ln w="28575">
              <a:solidFill>
                <a:srgbClr val="FF66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4" name="Line 79">
              <a:extLst>
                <a:ext uri="{FF2B5EF4-FFF2-40B4-BE49-F238E27FC236}">
                  <a16:creationId xmlns:a16="http://schemas.microsoft.com/office/drawing/2014/main" id="{3236BB7C-D531-4EA0-9BD1-9A7BA6C37775}"/>
                </a:ext>
              </a:extLst>
            </p:cNvPr>
            <p:cNvSpPr>
              <a:spLocks noChangeShapeType="1"/>
            </p:cNvSpPr>
            <p:nvPr/>
          </p:nvSpPr>
          <p:spPr bwMode="auto">
            <a:xfrm flipH="1">
              <a:off x="4926" y="3732"/>
              <a:ext cx="236" cy="0"/>
            </a:xfrm>
            <a:prstGeom prst="line">
              <a:avLst/>
            </a:prstGeom>
            <a:noFill/>
            <a:ln w="28575">
              <a:solidFill>
                <a:srgbClr val="FF66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3568" name="Group 80">
            <a:extLst>
              <a:ext uri="{FF2B5EF4-FFF2-40B4-BE49-F238E27FC236}">
                <a16:creationId xmlns:a16="http://schemas.microsoft.com/office/drawing/2014/main" id="{BB9BC028-3C6C-4E05-B0A1-D837DB1938C5}"/>
              </a:ext>
            </a:extLst>
          </p:cNvPr>
          <p:cNvGrpSpPr>
            <a:grpSpLocks/>
          </p:cNvGrpSpPr>
          <p:nvPr/>
        </p:nvGrpSpPr>
        <p:grpSpPr bwMode="auto">
          <a:xfrm>
            <a:off x="7885113" y="3905250"/>
            <a:ext cx="431800" cy="292100"/>
            <a:chOff x="5012" y="3612"/>
            <a:chExt cx="272" cy="184"/>
          </a:xfrm>
        </p:grpSpPr>
        <p:grpSp>
          <p:nvGrpSpPr>
            <p:cNvPr id="49184" name="Group 81">
              <a:extLst>
                <a:ext uri="{FF2B5EF4-FFF2-40B4-BE49-F238E27FC236}">
                  <a16:creationId xmlns:a16="http://schemas.microsoft.com/office/drawing/2014/main" id="{93C3B9CE-95FA-48A9-98E3-1E262DFCC57A}"/>
                </a:ext>
              </a:extLst>
            </p:cNvPr>
            <p:cNvGrpSpPr>
              <a:grpSpLocks/>
            </p:cNvGrpSpPr>
            <p:nvPr/>
          </p:nvGrpSpPr>
          <p:grpSpPr bwMode="auto">
            <a:xfrm>
              <a:off x="5030" y="3621"/>
              <a:ext cx="248" cy="175"/>
              <a:chOff x="4958" y="1120"/>
              <a:chExt cx="248" cy="175"/>
            </a:xfrm>
          </p:grpSpPr>
          <p:sp>
            <p:nvSpPr>
              <p:cNvPr id="49186" name="AutoShape 82">
                <a:hlinkClick r:id="rId32" action="ppaction://hlinkfile"/>
                <a:extLst>
                  <a:ext uri="{FF2B5EF4-FFF2-40B4-BE49-F238E27FC236}">
                    <a16:creationId xmlns:a16="http://schemas.microsoft.com/office/drawing/2014/main" id="{28BF7452-B14B-4ABF-8256-298D076116ED}"/>
                  </a:ext>
                </a:extLst>
              </p:cNvPr>
              <p:cNvSpPr>
                <a:spLocks noChangeArrowheads="1"/>
              </p:cNvSpPr>
              <p:nvPr/>
            </p:nvSpPr>
            <p:spPr bwMode="auto">
              <a:xfrm>
                <a:off x="4958" y="1120"/>
                <a:ext cx="248" cy="175"/>
              </a:xfrm>
              <a:prstGeom prst="roundRect">
                <a:avLst>
                  <a:gd name="adj" fmla="val 19116"/>
                </a:avLst>
              </a:prstGeom>
              <a:solidFill>
                <a:srgbClr val="33CCCC">
                  <a:alpha val="39999"/>
                </a:srgbClr>
              </a:solidFill>
              <a:ln w="9525">
                <a:solidFill>
                  <a:srgbClr val="0066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87" name="AutoShape 83">
                <a:extLst>
                  <a:ext uri="{FF2B5EF4-FFF2-40B4-BE49-F238E27FC236}">
                    <a16:creationId xmlns:a16="http://schemas.microsoft.com/office/drawing/2014/main" id="{96C6C212-013B-4E98-AD83-EFEE19836EFF}"/>
                  </a:ext>
                </a:extLst>
              </p:cNvPr>
              <p:cNvSpPr>
                <a:spLocks noChangeArrowheads="1"/>
              </p:cNvSpPr>
              <p:nvPr/>
            </p:nvSpPr>
            <p:spPr bwMode="auto">
              <a:xfrm>
                <a:off x="4991" y="1154"/>
                <a:ext cx="179" cy="104"/>
              </a:xfrm>
              <a:prstGeom prst="roundRect">
                <a:avLst>
                  <a:gd name="adj" fmla="val 22079"/>
                </a:avLst>
              </a:prstGeom>
              <a:solidFill>
                <a:srgbClr val="33CCCC">
                  <a:alpha val="50195"/>
                </a:srgbClr>
              </a:solidFill>
              <a:ln w="3175">
                <a:solidFill>
                  <a:srgbClr val="0066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88" name="AutoShape 84">
                <a:extLst>
                  <a:ext uri="{FF2B5EF4-FFF2-40B4-BE49-F238E27FC236}">
                    <a16:creationId xmlns:a16="http://schemas.microsoft.com/office/drawing/2014/main" id="{BC8002F7-6628-4BA6-B6A4-4C8FA1C6C26B}"/>
                  </a:ext>
                </a:extLst>
              </p:cNvPr>
              <p:cNvSpPr>
                <a:spLocks noChangeArrowheads="1"/>
              </p:cNvSpPr>
              <p:nvPr/>
            </p:nvSpPr>
            <p:spPr bwMode="auto">
              <a:xfrm rot="5400000">
                <a:off x="5054" y="1174"/>
                <a:ext cx="66" cy="66"/>
              </a:xfrm>
              <a:prstGeom prst="triangle">
                <a:avLst>
                  <a:gd name="adj" fmla="val 50000"/>
                </a:avLst>
              </a:prstGeom>
              <a:solidFill>
                <a:srgbClr val="006666"/>
              </a:solidFill>
              <a:ln w="9525">
                <a:solidFill>
                  <a:srgbClr val="0066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89" name="Line 85">
                <a:extLst>
                  <a:ext uri="{FF2B5EF4-FFF2-40B4-BE49-F238E27FC236}">
                    <a16:creationId xmlns:a16="http://schemas.microsoft.com/office/drawing/2014/main" id="{AB71D1E2-7EF7-4B2F-88E8-201C1541AA21}"/>
                  </a:ext>
                </a:extLst>
              </p:cNvPr>
              <p:cNvSpPr>
                <a:spLocks noChangeShapeType="1"/>
              </p:cNvSpPr>
              <p:nvPr/>
            </p:nvSpPr>
            <p:spPr bwMode="auto">
              <a:xfrm>
                <a:off x="4985" y="1177"/>
                <a:ext cx="0" cy="0"/>
              </a:xfrm>
              <a:prstGeom prst="line">
                <a:avLst/>
              </a:prstGeom>
              <a:noFill/>
              <a:ln w="9525">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9185" name="Rectangle 86">
              <a:hlinkClick r:id="rId33" action="ppaction://hlinkfile" tooltip="点击播放动画"/>
              <a:extLst>
                <a:ext uri="{FF2B5EF4-FFF2-40B4-BE49-F238E27FC236}">
                  <a16:creationId xmlns:a16="http://schemas.microsoft.com/office/drawing/2014/main" id="{FC861873-6314-4D60-ABF8-5B1AE6146841}"/>
                </a:ext>
              </a:extLst>
            </p:cNvPr>
            <p:cNvSpPr>
              <a:spLocks noChangeArrowheads="1"/>
            </p:cNvSpPr>
            <p:nvPr/>
          </p:nvSpPr>
          <p:spPr bwMode="auto">
            <a:xfrm>
              <a:off x="5012" y="3612"/>
              <a:ext cx="272" cy="181"/>
            </a:xfrm>
            <a:prstGeom prst="rect">
              <a:avLst/>
            </a:prstGeom>
            <a:solidFill>
              <a:srgbClr val="00CC9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490"/>
                                        </p:tgtEl>
                                        <p:attrNameLst>
                                          <p:attrName>style.visibility</p:attrName>
                                        </p:attrNameLst>
                                      </p:cBhvr>
                                      <p:to>
                                        <p:strVal val="visible"/>
                                      </p:to>
                                    </p:set>
                                    <p:animEffect transition="in" filter="wipe(left)">
                                      <p:cBhvr>
                                        <p:cTn id="7" dur="500"/>
                                        <p:tgtEl>
                                          <p:spTgt spid="634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3491"/>
                                        </p:tgtEl>
                                        <p:attrNameLst>
                                          <p:attrName>style.visibility</p:attrName>
                                        </p:attrNameLst>
                                      </p:cBhvr>
                                      <p:to>
                                        <p:strVal val="visible"/>
                                      </p:to>
                                    </p:set>
                                    <p:animEffect transition="in" filter="wipe(left)">
                                      <p:cBhvr>
                                        <p:cTn id="12" dur="500"/>
                                        <p:tgtEl>
                                          <p:spTgt spid="634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3493"/>
                                        </p:tgtEl>
                                        <p:attrNameLst>
                                          <p:attrName>style.visibility</p:attrName>
                                        </p:attrNameLst>
                                      </p:cBhvr>
                                      <p:to>
                                        <p:strVal val="visible"/>
                                      </p:to>
                                    </p:set>
                                    <p:animEffect transition="in" filter="wipe(left)">
                                      <p:cBhvr>
                                        <p:cTn id="17" dur="500"/>
                                        <p:tgtEl>
                                          <p:spTgt spid="634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349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63496"/>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3" presetClass="entr" presetSubtype="16" fill="hold" grpId="0" nodeType="clickEffect">
                                  <p:stCondLst>
                                    <p:cond delay="0"/>
                                  </p:stCondLst>
                                  <p:childTnLst>
                                    <p:set>
                                      <p:cBhvr>
                                        <p:cTn id="29" dur="1" fill="hold">
                                          <p:stCondLst>
                                            <p:cond delay="0"/>
                                          </p:stCondLst>
                                        </p:cTn>
                                        <p:tgtEl>
                                          <p:spTgt spid="63514"/>
                                        </p:tgtEl>
                                        <p:attrNameLst>
                                          <p:attrName>style.visibility</p:attrName>
                                        </p:attrNameLst>
                                      </p:cBhvr>
                                      <p:to>
                                        <p:strVal val="visible"/>
                                      </p:to>
                                    </p:set>
                                    <p:anim calcmode="lin" valueType="num">
                                      <p:cBhvr>
                                        <p:cTn id="30" dur="500" fill="hold"/>
                                        <p:tgtEl>
                                          <p:spTgt spid="63514"/>
                                        </p:tgtEl>
                                        <p:attrNameLst>
                                          <p:attrName>ppt_w</p:attrName>
                                        </p:attrNameLst>
                                      </p:cBhvr>
                                      <p:tavLst>
                                        <p:tav tm="0">
                                          <p:val>
                                            <p:fltVal val="0"/>
                                          </p:val>
                                        </p:tav>
                                        <p:tav tm="100000">
                                          <p:val>
                                            <p:strVal val="#ppt_w"/>
                                          </p:val>
                                        </p:tav>
                                      </p:tavLst>
                                    </p:anim>
                                    <p:anim calcmode="lin" valueType="num">
                                      <p:cBhvr>
                                        <p:cTn id="31" dur="500" fill="hold"/>
                                        <p:tgtEl>
                                          <p:spTgt spid="63514"/>
                                        </p:tgtEl>
                                        <p:attrNameLst>
                                          <p:attrName>ppt_h</p:attrName>
                                        </p:attrNameLst>
                                      </p:cBhvr>
                                      <p:tavLst>
                                        <p:tav tm="0">
                                          <p:val>
                                            <p:fltVal val="0"/>
                                          </p:val>
                                        </p:tav>
                                        <p:tav tm="100000">
                                          <p:val>
                                            <p:strVal val="#ppt_h"/>
                                          </p:val>
                                        </p:tav>
                                      </p:tavLst>
                                    </p:anim>
                                  </p:childTnLst>
                                </p:cTn>
                              </p:par>
                            </p:childTnLst>
                          </p:cTn>
                        </p:par>
                        <p:par>
                          <p:cTn id="32" fill="hold" nodeType="afterGroup">
                            <p:stCondLst>
                              <p:cond delay="500"/>
                            </p:stCondLst>
                            <p:childTnLst>
                              <p:par>
                                <p:cTn id="33" presetID="23" presetClass="entr" presetSubtype="16" fill="hold" grpId="0" nodeType="afterEffect">
                                  <p:stCondLst>
                                    <p:cond delay="0"/>
                                  </p:stCondLst>
                                  <p:childTnLst>
                                    <p:set>
                                      <p:cBhvr>
                                        <p:cTn id="34" dur="1" fill="hold">
                                          <p:stCondLst>
                                            <p:cond delay="0"/>
                                          </p:stCondLst>
                                        </p:cTn>
                                        <p:tgtEl>
                                          <p:spTgt spid="63515"/>
                                        </p:tgtEl>
                                        <p:attrNameLst>
                                          <p:attrName>style.visibility</p:attrName>
                                        </p:attrNameLst>
                                      </p:cBhvr>
                                      <p:to>
                                        <p:strVal val="visible"/>
                                      </p:to>
                                    </p:set>
                                    <p:anim calcmode="lin" valueType="num">
                                      <p:cBhvr>
                                        <p:cTn id="35" dur="500" fill="hold"/>
                                        <p:tgtEl>
                                          <p:spTgt spid="63515"/>
                                        </p:tgtEl>
                                        <p:attrNameLst>
                                          <p:attrName>ppt_w</p:attrName>
                                        </p:attrNameLst>
                                      </p:cBhvr>
                                      <p:tavLst>
                                        <p:tav tm="0">
                                          <p:val>
                                            <p:fltVal val="0"/>
                                          </p:val>
                                        </p:tav>
                                        <p:tav tm="100000">
                                          <p:val>
                                            <p:strVal val="#ppt_w"/>
                                          </p:val>
                                        </p:tav>
                                      </p:tavLst>
                                    </p:anim>
                                    <p:anim calcmode="lin" valueType="num">
                                      <p:cBhvr>
                                        <p:cTn id="36" dur="500" fill="hold"/>
                                        <p:tgtEl>
                                          <p:spTgt spid="63515"/>
                                        </p:tgtEl>
                                        <p:attrNameLst>
                                          <p:attrName>ppt_h</p:attrName>
                                        </p:attrNameLst>
                                      </p:cBhvr>
                                      <p:tavLst>
                                        <p:tav tm="0">
                                          <p:val>
                                            <p:fltVal val="0"/>
                                          </p:val>
                                        </p:tav>
                                        <p:tav tm="100000">
                                          <p:val>
                                            <p:strVal val="#ppt_h"/>
                                          </p:val>
                                        </p:tav>
                                      </p:tavLst>
                                    </p:anim>
                                  </p:childTnLst>
                                </p:cTn>
                              </p:par>
                            </p:childTnLst>
                          </p:cTn>
                        </p:par>
                        <p:par>
                          <p:cTn id="37" fill="hold" nodeType="afterGroup">
                            <p:stCondLst>
                              <p:cond delay="1000"/>
                            </p:stCondLst>
                            <p:childTnLst>
                              <p:par>
                                <p:cTn id="38" presetID="23" presetClass="entr" presetSubtype="16" fill="hold" grpId="0" nodeType="afterEffect">
                                  <p:stCondLst>
                                    <p:cond delay="0"/>
                                  </p:stCondLst>
                                  <p:childTnLst>
                                    <p:set>
                                      <p:cBhvr>
                                        <p:cTn id="39" dur="1" fill="hold">
                                          <p:stCondLst>
                                            <p:cond delay="0"/>
                                          </p:stCondLst>
                                        </p:cTn>
                                        <p:tgtEl>
                                          <p:spTgt spid="63516"/>
                                        </p:tgtEl>
                                        <p:attrNameLst>
                                          <p:attrName>style.visibility</p:attrName>
                                        </p:attrNameLst>
                                      </p:cBhvr>
                                      <p:to>
                                        <p:strVal val="visible"/>
                                      </p:to>
                                    </p:set>
                                    <p:anim calcmode="lin" valueType="num">
                                      <p:cBhvr>
                                        <p:cTn id="40" dur="500" fill="hold"/>
                                        <p:tgtEl>
                                          <p:spTgt spid="63516"/>
                                        </p:tgtEl>
                                        <p:attrNameLst>
                                          <p:attrName>ppt_w</p:attrName>
                                        </p:attrNameLst>
                                      </p:cBhvr>
                                      <p:tavLst>
                                        <p:tav tm="0">
                                          <p:val>
                                            <p:fltVal val="0"/>
                                          </p:val>
                                        </p:tav>
                                        <p:tav tm="100000">
                                          <p:val>
                                            <p:strVal val="#ppt_w"/>
                                          </p:val>
                                        </p:tav>
                                      </p:tavLst>
                                    </p:anim>
                                    <p:anim calcmode="lin" valueType="num">
                                      <p:cBhvr>
                                        <p:cTn id="41" dur="500" fill="hold"/>
                                        <p:tgtEl>
                                          <p:spTgt spid="63516"/>
                                        </p:tgtEl>
                                        <p:attrNameLst>
                                          <p:attrName>ppt_h</p:attrName>
                                        </p:attrNameLst>
                                      </p:cBhvr>
                                      <p:tavLst>
                                        <p:tav tm="0">
                                          <p:val>
                                            <p:fltVal val="0"/>
                                          </p:val>
                                        </p:tav>
                                        <p:tav tm="100000">
                                          <p:val>
                                            <p:strVal val="#ppt_h"/>
                                          </p:val>
                                        </p:tav>
                                      </p:tavLst>
                                    </p:anim>
                                  </p:childTnLst>
                                </p:cTn>
                              </p:par>
                            </p:childTnLst>
                          </p:cTn>
                        </p:par>
                        <p:par>
                          <p:cTn id="42" fill="hold" nodeType="afterGroup">
                            <p:stCondLst>
                              <p:cond delay="1500"/>
                            </p:stCondLst>
                            <p:childTnLst>
                              <p:par>
                                <p:cTn id="43" presetID="23" presetClass="entr" presetSubtype="16" fill="hold" grpId="0" nodeType="afterEffect">
                                  <p:stCondLst>
                                    <p:cond delay="0"/>
                                  </p:stCondLst>
                                  <p:childTnLst>
                                    <p:set>
                                      <p:cBhvr>
                                        <p:cTn id="44" dur="1" fill="hold">
                                          <p:stCondLst>
                                            <p:cond delay="0"/>
                                          </p:stCondLst>
                                        </p:cTn>
                                        <p:tgtEl>
                                          <p:spTgt spid="63517"/>
                                        </p:tgtEl>
                                        <p:attrNameLst>
                                          <p:attrName>style.visibility</p:attrName>
                                        </p:attrNameLst>
                                      </p:cBhvr>
                                      <p:to>
                                        <p:strVal val="visible"/>
                                      </p:to>
                                    </p:set>
                                    <p:anim calcmode="lin" valueType="num">
                                      <p:cBhvr>
                                        <p:cTn id="45" dur="500" fill="hold"/>
                                        <p:tgtEl>
                                          <p:spTgt spid="63517"/>
                                        </p:tgtEl>
                                        <p:attrNameLst>
                                          <p:attrName>ppt_w</p:attrName>
                                        </p:attrNameLst>
                                      </p:cBhvr>
                                      <p:tavLst>
                                        <p:tav tm="0">
                                          <p:val>
                                            <p:fltVal val="0"/>
                                          </p:val>
                                        </p:tav>
                                        <p:tav tm="100000">
                                          <p:val>
                                            <p:strVal val="#ppt_w"/>
                                          </p:val>
                                        </p:tav>
                                      </p:tavLst>
                                    </p:anim>
                                    <p:anim calcmode="lin" valueType="num">
                                      <p:cBhvr>
                                        <p:cTn id="46" dur="500" fill="hold"/>
                                        <p:tgtEl>
                                          <p:spTgt spid="63517"/>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7" presetClass="entr" presetSubtype="2" fill="hold" nodeType="clickEffect">
                                  <p:stCondLst>
                                    <p:cond delay="0"/>
                                  </p:stCondLst>
                                  <p:childTnLst>
                                    <p:set>
                                      <p:cBhvr>
                                        <p:cTn id="50" dur="1" fill="hold">
                                          <p:stCondLst>
                                            <p:cond delay="0"/>
                                          </p:stCondLst>
                                        </p:cTn>
                                        <p:tgtEl>
                                          <p:spTgt spid="63559"/>
                                        </p:tgtEl>
                                        <p:attrNameLst>
                                          <p:attrName>style.visibility</p:attrName>
                                        </p:attrNameLst>
                                      </p:cBhvr>
                                      <p:to>
                                        <p:strVal val="visible"/>
                                      </p:to>
                                    </p:set>
                                    <p:anim calcmode="lin" valueType="num">
                                      <p:cBhvr additive="base">
                                        <p:cTn id="51" dur="5000" fill="hold"/>
                                        <p:tgtEl>
                                          <p:spTgt spid="63559"/>
                                        </p:tgtEl>
                                        <p:attrNameLst>
                                          <p:attrName>ppt_x</p:attrName>
                                        </p:attrNameLst>
                                      </p:cBhvr>
                                      <p:tavLst>
                                        <p:tav tm="0">
                                          <p:val>
                                            <p:strVal val="1+#ppt_w/2"/>
                                          </p:val>
                                        </p:tav>
                                        <p:tav tm="100000">
                                          <p:val>
                                            <p:strVal val="#ppt_x"/>
                                          </p:val>
                                        </p:tav>
                                      </p:tavLst>
                                    </p:anim>
                                    <p:anim calcmode="lin" valueType="num">
                                      <p:cBhvr additive="base">
                                        <p:cTn id="52" dur="5000" fill="hold"/>
                                        <p:tgtEl>
                                          <p:spTgt spid="63559"/>
                                        </p:tgtEl>
                                        <p:attrNameLst>
                                          <p:attrName>ppt_y</p:attrName>
                                        </p:attrNameLst>
                                      </p:cBhvr>
                                      <p:tavLst>
                                        <p:tav tm="0">
                                          <p:val>
                                            <p:strVal val="#ppt_y"/>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499"/>
                                          </p:stCondLst>
                                        </p:cTn>
                                        <p:tgtEl>
                                          <p:spTgt spid="63518"/>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7" presetClass="entr" presetSubtype="10" fill="hold" nodeType="clickEffect">
                                  <p:stCondLst>
                                    <p:cond delay="0"/>
                                  </p:stCondLst>
                                  <p:childTnLst>
                                    <p:set>
                                      <p:cBhvr>
                                        <p:cTn id="60" dur="1" fill="hold">
                                          <p:stCondLst>
                                            <p:cond delay="0"/>
                                          </p:stCondLst>
                                        </p:cTn>
                                        <p:tgtEl>
                                          <p:spTgt spid="63497"/>
                                        </p:tgtEl>
                                        <p:attrNameLst>
                                          <p:attrName>style.visibility</p:attrName>
                                        </p:attrNameLst>
                                      </p:cBhvr>
                                      <p:to>
                                        <p:strVal val="visible"/>
                                      </p:to>
                                    </p:set>
                                    <p:anim calcmode="lin" valueType="num">
                                      <p:cBhvr>
                                        <p:cTn id="61" dur="500" fill="hold"/>
                                        <p:tgtEl>
                                          <p:spTgt spid="63497"/>
                                        </p:tgtEl>
                                        <p:attrNameLst>
                                          <p:attrName>ppt_w</p:attrName>
                                        </p:attrNameLst>
                                      </p:cBhvr>
                                      <p:tavLst>
                                        <p:tav tm="0">
                                          <p:val>
                                            <p:fltVal val="0"/>
                                          </p:val>
                                        </p:tav>
                                        <p:tav tm="100000">
                                          <p:val>
                                            <p:strVal val="#ppt_w"/>
                                          </p:val>
                                        </p:tav>
                                      </p:tavLst>
                                    </p:anim>
                                    <p:anim calcmode="lin" valueType="num">
                                      <p:cBhvr>
                                        <p:cTn id="62" dur="500" fill="hold"/>
                                        <p:tgtEl>
                                          <p:spTgt spid="63497"/>
                                        </p:tgtEl>
                                        <p:attrNameLst>
                                          <p:attrName>ppt_h</p:attrName>
                                        </p:attrNameLst>
                                      </p:cBhvr>
                                      <p:tavLst>
                                        <p:tav tm="0">
                                          <p:val>
                                            <p:strVal val="#ppt_h"/>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63568"/>
                                        </p:tgtEl>
                                        <p:attrNameLst>
                                          <p:attrName>style.visibility</p:attrName>
                                        </p:attrNameLst>
                                      </p:cBhvr>
                                      <p:to>
                                        <p:strVal val="visible"/>
                                      </p:to>
                                    </p:set>
                                    <p:animEffect transition="in" filter="wipe(left)">
                                      <p:cBhvr>
                                        <p:cTn id="67" dur="500"/>
                                        <p:tgtEl>
                                          <p:spTgt spid="6356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63534"/>
                                        </p:tgtEl>
                                        <p:attrNameLst>
                                          <p:attrName>style.visibility</p:attrName>
                                        </p:attrNameLst>
                                      </p:cBhvr>
                                      <p:to>
                                        <p:strVal val="visible"/>
                                      </p:to>
                                    </p:set>
                                    <p:animEffect transition="in" filter="wipe(left)">
                                      <p:cBhvr>
                                        <p:cTn id="72" dur="500"/>
                                        <p:tgtEl>
                                          <p:spTgt spid="6353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63526"/>
                                        </p:tgtEl>
                                        <p:attrNameLst>
                                          <p:attrName>style.visibility</p:attrName>
                                        </p:attrNameLst>
                                      </p:cBhvr>
                                      <p:to>
                                        <p:strVal val="visible"/>
                                      </p:to>
                                    </p:set>
                                    <p:animEffect transition="in" filter="wipe(left)">
                                      <p:cBhvr>
                                        <p:cTn id="77" dur="500"/>
                                        <p:tgtEl>
                                          <p:spTgt spid="63526"/>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7" presetClass="entr" presetSubtype="2" fill="hold" nodeType="clickEffect">
                                  <p:stCondLst>
                                    <p:cond delay="0"/>
                                  </p:stCondLst>
                                  <p:childTnLst>
                                    <p:set>
                                      <p:cBhvr>
                                        <p:cTn id="81" dur="1" fill="hold">
                                          <p:stCondLst>
                                            <p:cond delay="0"/>
                                          </p:stCondLst>
                                        </p:cTn>
                                        <p:tgtEl>
                                          <p:spTgt spid="63543"/>
                                        </p:tgtEl>
                                        <p:attrNameLst>
                                          <p:attrName>style.visibility</p:attrName>
                                        </p:attrNameLst>
                                      </p:cBhvr>
                                      <p:to>
                                        <p:strVal val="visible"/>
                                      </p:to>
                                    </p:set>
                                    <p:anim calcmode="lin" valueType="num">
                                      <p:cBhvr additive="base">
                                        <p:cTn id="82" dur="5000" fill="hold"/>
                                        <p:tgtEl>
                                          <p:spTgt spid="63543"/>
                                        </p:tgtEl>
                                        <p:attrNameLst>
                                          <p:attrName>ppt_x</p:attrName>
                                        </p:attrNameLst>
                                      </p:cBhvr>
                                      <p:tavLst>
                                        <p:tav tm="0">
                                          <p:val>
                                            <p:strVal val="1+#ppt_w/2"/>
                                          </p:val>
                                        </p:tav>
                                        <p:tav tm="100000">
                                          <p:val>
                                            <p:strVal val="#ppt_x"/>
                                          </p:val>
                                        </p:tav>
                                      </p:tavLst>
                                    </p:anim>
                                    <p:anim calcmode="lin" valueType="num">
                                      <p:cBhvr additive="base">
                                        <p:cTn id="83" dur="5000" fill="hold"/>
                                        <p:tgtEl>
                                          <p:spTgt spid="63543"/>
                                        </p:tgtEl>
                                        <p:attrNameLst>
                                          <p:attrName>ppt_y</p:attrName>
                                        </p:attrNameLst>
                                      </p:cBhvr>
                                      <p:tavLst>
                                        <p:tav tm="0">
                                          <p:val>
                                            <p:strVal val="#ppt_y"/>
                                          </p:val>
                                        </p:tav>
                                        <p:tav tm="100000">
                                          <p:val>
                                            <p:strVal val="#ppt_y"/>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16" presetClass="entr" presetSubtype="37" fill="hold" nodeType="clickEffect">
                                  <p:stCondLst>
                                    <p:cond delay="0"/>
                                  </p:stCondLst>
                                  <p:childTnLst>
                                    <p:set>
                                      <p:cBhvr>
                                        <p:cTn id="87" dur="1" fill="hold">
                                          <p:stCondLst>
                                            <p:cond delay="0"/>
                                          </p:stCondLst>
                                        </p:cTn>
                                        <p:tgtEl>
                                          <p:spTgt spid="63562"/>
                                        </p:tgtEl>
                                        <p:attrNameLst>
                                          <p:attrName>style.visibility</p:attrName>
                                        </p:attrNameLst>
                                      </p:cBhvr>
                                      <p:to>
                                        <p:strVal val="visible"/>
                                      </p:to>
                                    </p:set>
                                    <p:animEffect transition="in" filter="barn(outVertical)">
                                      <p:cBhvr>
                                        <p:cTn id="88" dur="500"/>
                                        <p:tgtEl>
                                          <p:spTgt spid="63562"/>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6" presetClass="entr" presetSubtype="37" fill="hold" nodeType="clickEffect">
                                  <p:stCondLst>
                                    <p:cond delay="0"/>
                                  </p:stCondLst>
                                  <p:childTnLst>
                                    <p:set>
                                      <p:cBhvr>
                                        <p:cTn id="92" dur="1" fill="hold">
                                          <p:stCondLst>
                                            <p:cond delay="0"/>
                                          </p:stCondLst>
                                        </p:cTn>
                                        <p:tgtEl>
                                          <p:spTgt spid="63521"/>
                                        </p:tgtEl>
                                        <p:attrNameLst>
                                          <p:attrName>style.visibility</p:attrName>
                                        </p:attrNameLst>
                                      </p:cBhvr>
                                      <p:to>
                                        <p:strVal val="visible"/>
                                      </p:to>
                                    </p:set>
                                    <p:animEffect transition="in" filter="barn(outVertical)">
                                      <p:cBhvr>
                                        <p:cTn id="93" dur="500"/>
                                        <p:tgtEl>
                                          <p:spTgt spid="63521"/>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nodeType="clickEffect">
                                  <p:stCondLst>
                                    <p:cond delay="0"/>
                                  </p:stCondLst>
                                  <p:childTnLst>
                                    <p:set>
                                      <p:cBhvr>
                                        <p:cTn id="97" dur="1" fill="hold">
                                          <p:stCondLst>
                                            <p:cond delay="499"/>
                                          </p:stCondLst>
                                        </p:cTn>
                                        <p:tgtEl>
                                          <p:spTgt spid="63525"/>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6" presetClass="entr" presetSubtype="37" fill="hold" nodeType="clickEffect">
                                  <p:stCondLst>
                                    <p:cond delay="0"/>
                                  </p:stCondLst>
                                  <p:childTnLst>
                                    <p:set>
                                      <p:cBhvr>
                                        <p:cTn id="101" dur="1" fill="hold">
                                          <p:stCondLst>
                                            <p:cond delay="0"/>
                                          </p:stCondLst>
                                        </p:cTn>
                                        <p:tgtEl>
                                          <p:spTgt spid="63530"/>
                                        </p:tgtEl>
                                        <p:attrNameLst>
                                          <p:attrName>style.visibility</p:attrName>
                                        </p:attrNameLst>
                                      </p:cBhvr>
                                      <p:to>
                                        <p:strVal val="visible"/>
                                      </p:to>
                                    </p:set>
                                    <p:animEffect transition="in" filter="barn(outVertical)">
                                      <p:cBhvr>
                                        <p:cTn id="102" dur="500"/>
                                        <p:tgtEl>
                                          <p:spTgt spid="63530"/>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nodeType="clickEffect">
                                  <p:stCondLst>
                                    <p:cond delay="0"/>
                                  </p:stCondLst>
                                  <p:childTnLst>
                                    <p:set>
                                      <p:cBhvr>
                                        <p:cTn id="106" dur="1" fill="hold">
                                          <p:stCondLst>
                                            <p:cond delay="499"/>
                                          </p:stCondLst>
                                        </p:cTn>
                                        <p:tgtEl>
                                          <p:spTgt spid="63533"/>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nodeType="clickEffect">
                                  <p:stCondLst>
                                    <p:cond delay="0"/>
                                  </p:stCondLst>
                                  <p:childTnLst>
                                    <p:set>
                                      <p:cBhvr>
                                        <p:cTn id="110" dur="1" fill="hold">
                                          <p:stCondLst>
                                            <p:cond delay="0"/>
                                          </p:stCondLst>
                                        </p:cTn>
                                        <p:tgtEl>
                                          <p:spTgt spid="63494"/>
                                        </p:tgtEl>
                                        <p:attrNameLst>
                                          <p:attrName>style.visibility</p:attrName>
                                        </p:attrNameLst>
                                      </p:cBhvr>
                                      <p:to>
                                        <p:strVal val="visible"/>
                                      </p:to>
                                    </p:set>
                                    <p:animEffect transition="in" filter="wipe(left)">
                                      <p:cBhvr>
                                        <p:cTn id="111" dur="500"/>
                                        <p:tgtEl>
                                          <p:spTgt spid="63494"/>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nodeType="clickEffect">
                                  <p:stCondLst>
                                    <p:cond delay="0"/>
                                  </p:stCondLst>
                                  <p:childTnLst>
                                    <p:set>
                                      <p:cBhvr>
                                        <p:cTn id="115" dur="1" fill="hold">
                                          <p:stCondLst>
                                            <p:cond delay="0"/>
                                          </p:stCondLst>
                                        </p:cTn>
                                        <p:tgtEl>
                                          <p:spTgt spid="63492"/>
                                        </p:tgtEl>
                                        <p:attrNameLst>
                                          <p:attrName>style.visibility</p:attrName>
                                        </p:attrNameLst>
                                      </p:cBhvr>
                                      <p:to>
                                        <p:strVal val="visible"/>
                                      </p:to>
                                    </p:set>
                                    <p:animEffect transition="in" filter="wipe(left)">
                                      <p:cBhvr>
                                        <p:cTn id="116" dur="500"/>
                                        <p:tgtEl>
                                          <p:spTgt spid="63492"/>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63529"/>
                                        </p:tgtEl>
                                        <p:attrNameLst>
                                          <p:attrName>style.visibility</p:attrName>
                                        </p:attrNameLst>
                                      </p:cBhvr>
                                      <p:to>
                                        <p:strVal val="visible"/>
                                      </p:to>
                                    </p:set>
                                    <p:animEffect transition="in" filter="wipe(left)">
                                      <p:cBhvr>
                                        <p:cTn id="121" dur="500"/>
                                        <p:tgtEl>
                                          <p:spTgt spid="63529"/>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2" presetClass="entr" presetSubtype="8" fill="hold" nodeType="clickEffect">
                                  <p:stCondLst>
                                    <p:cond delay="0"/>
                                  </p:stCondLst>
                                  <p:childTnLst>
                                    <p:set>
                                      <p:cBhvr>
                                        <p:cTn id="125" dur="1" fill="hold">
                                          <p:stCondLst>
                                            <p:cond delay="0"/>
                                          </p:stCondLst>
                                        </p:cTn>
                                        <p:tgtEl>
                                          <p:spTgt spid="63501"/>
                                        </p:tgtEl>
                                        <p:attrNameLst>
                                          <p:attrName>style.visibility</p:attrName>
                                        </p:attrNameLst>
                                      </p:cBhvr>
                                      <p:to>
                                        <p:strVal val="visible"/>
                                      </p:to>
                                    </p:set>
                                    <p:animEffect transition="in" filter="wipe(left)">
                                      <p:cBhvr>
                                        <p:cTn id="126" dur="500"/>
                                        <p:tgtEl>
                                          <p:spTgt spid="63501"/>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8" fill="hold" nodeType="clickEffect">
                                  <p:stCondLst>
                                    <p:cond delay="0"/>
                                  </p:stCondLst>
                                  <p:childTnLst>
                                    <p:set>
                                      <p:cBhvr>
                                        <p:cTn id="130" dur="1" fill="hold">
                                          <p:stCondLst>
                                            <p:cond delay="0"/>
                                          </p:stCondLst>
                                        </p:cTn>
                                        <p:tgtEl>
                                          <p:spTgt spid="63547"/>
                                        </p:tgtEl>
                                        <p:attrNameLst>
                                          <p:attrName>style.visibility</p:attrName>
                                        </p:attrNameLst>
                                      </p:cBhvr>
                                      <p:to>
                                        <p:strVal val="visible"/>
                                      </p:to>
                                    </p:set>
                                    <p:animEffect transition="in" filter="wipe(left)">
                                      <p:cBhvr>
                                        <p:cTn id="131" dur="500"/>
                                        <p:tgtEl>
                                          <p:spTgt spid="63547"/>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12" presetClass="entr" presetSubtype="8" fill="hold" nodeType="clickEffect">
                                  <p:stCondLst>
                                    <p:cond delay="0"/>
                                  </p:stCondLst>
                                  <p:childTnLst>
                                    <p:set>
                                      <p:cBhvr>
                                        <p:cTn id="135" dur="1" fill="hold">
                                          <p:stCondLst>
                                            <p:cond delay="0"/>
                                          </p:stCondLst>
                                        </p:cTn>
                                        <p:tgtEl>
                                          <p:spTgt spid="63510"/>
                                        </p:tgtEl>
                                        <p:attrNameLst>
                                          <p:attrName>style.visibility</p:attrName>
                                        </p:attrNameLst>
                                      </p:cBhvr>
                                      <p:to>
                                        <p:strVal val="visible"/>
                                      </p:to>
                                    </p:set>
                                    <p:animEffect transition="in" filter="slide(fromLeft)">
                                      <p:cBhvr>
                                        <p:cTn id="136" dur="500"/>
                                        <p:tgtEl>
                                          <p:spTgt spid="63510"/>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6" presetClass="entr" presetSubtype="37" fill="hold" nodeType="clickEffect">
                                  <p:stCondLst>
                                    <p:cond delay="0"/>
                                  </p:stCondLst>
                                  <p:childTnLst>
                                    <p:set>
                                      <p:cBhvr>
                                        <p:cTn id="140" dur="1" fill="hold">
                                          <p:stCondLst>
                                            <p:cond delay="0"/>
                                          </p:stCondLst>
                                        </p:cTn>
                                        <p:tgtEl>
                                          <p:spTgt spid="63502"/>
                                        </p:tgtEl>
                                        <p:attrNameLst>
                                          <p:attrName>style.visibility</p:attrName>
                                        </p:attrNameLst>
                                      </p:cBhvr>
                                      <p:to>
                                        <p:strVal val="visible"/>
                                      </p:to>
                                    </p:set>
                                    <p:animEffect transition="in" filter="barn(outVertical)">
                                      <p:cBhvr>
                                        <p:cTn id="141" dur="500"/>
                                        <p:tgtEl>
                                          <p:spTgt spid="63502"/>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63508"/>
                                        </p:tgtEl>
                                        <p:attrNameLst>
                                          <p:attrName>style.visibility</p:attrName>
                                        </p:attrNameLst>
                                      </p:cBhvr>
                                      <p:to>
                                        <p:strVal val="visible"/>
                                      </p:to>
                                    </p:set>
                                    <p:animEffect transition="in" filter="wipe(left)">
                                      <p:cBhvr>
                                        <p:cTn id="146" dur="500"/>
                                        <p:tgtEl>
                                          <p:spTgt spid="63508"/>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2" presetClass="entr" presetSubtype="8" fill="hold" nodeType="clickEffect">
                                  <p:stCondLst>
                                    <p:cond delay="0"/>
                                  </p:stCondLst>
                                  <p:childTnLst>
                                    <p:set>
                                      <p:cBhvr>
                                        <p:cTn id="150" dur="1" fill="hold">
                                          <p:stCondLst>
                                            <p:cond delay="0"/>
                                          </p:stCondLst>
                                        </p:cTn>
                                        <p:tgtEl>
                                          <p:spTgt spid="63509"/>
                                        </p:tgtEl>
                                        <p:attrNameLst>
                                          <p:attrName>style.visibility</p:attrName>
                                        </p:attrNameLst>
                                      </p:cBhvr>
                                      <p:to>
                                        <p:strVal val="visible"/>
                                      </p:to>
                                    </p:set>
                                    <p:animEffect transition="in" filter="wipe(left)">
                                      <p:cBhvr>
                                        <p:cTn id="151" dur="500"/>
                                        <p:tgtEl>
                                          <p:spTgt spid="63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autoUpdateAnimBg="0"/>
      <p:bldP spid="63491" grpId="0" autoUpdateAnimBg="0"/>
      <p:bldP spid="63493" grpId="0" autoUpdateAnimBg="0"/>
      <p:bldP spid="63495" grpId="0" animBg="1"/>
      <p:bldP spid="63508" grpId="0" autoUpdateAnimBg="0"/>
      <p:bldP spid="63514" grpId="0" animBg="1" autoUpdateAnimBg="0"/>
      <p:bldP spid="63515" grpId="0" animBg="1"/>
      <p:bldP spid="63516" grpId="0" animBg="1"/>
      <p:bldP spid="63517" grpId="0" animBg="1"/>
      <p:bldP spid="63529"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514" name="Object 2">
            <a:extLst>
              <a:ext uri="{FF2B5EF4-FFF2-40B4-BE49-F238E27FC236}">
                <a16:creationId xmlns:a16="http://schemas.microsoft.com/office/drawing/2014/main" id="{3E8C54F5-935D-4388-9923-30348D60176A}"/>
              </a:ext>
            </a:extLst>
          </p:cNvPr>
          <p:cNvGraphicFramePr>
            <a:graphicFrameLocks/>
          </p:cNvGraphicFramePr>
          <p:nvPr/>
        </p:nvGraphicFramePr>
        <p:xfrm>
          <a:off x="1476375" y="1831975"/>
          <a:ext cx="2211388" cy="804863"/>
        </p:xfrm>
        <a:graphic>
          <a:graphicData uri="http://schemas.openxmlformats.org/presentationml/2006/ole">
            <mc:AlternateContent xmlns:mc="http://schemas.openxmlformats.org/markup-compatibility/2006">
              <mc:Choice xmlns:v="urn:schemas-microsoft-com:vml" Requires="v">
                <p:oleObj spid="_x0000_s50256" name="Equation" r:id="rId3" imgW="2413148" imgH="819281" progId="Equation.DSMT4">
                  <p:embed/>
                </p:oleObj>
              </mc:Choice>
              <mc:Fallback>
                <p:oleObj name="Equation" r:id="rId3" imgW="2413148" imgH="819281"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831975"/>
                        <a:ext cx="2211388" cy="8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15" name="Text Box 3">
            <a:extLst>
              <a:ext uri="{FF2B5EF4-FFF2-40B4-BE49-F238E27FC236}">
                <a16:creationId xmlns:a16="http://schemas.microsoft.com/office/drawing/2014/main" id="{2ECA3E11-025C-49A7-9EFB-9DA4C04F5B6E}"/>
              </a:ext>
            </a:extLst>
          </p:cNvPr>
          <p:cNvSpPr txBox="1">
            <a:spLocks noChangeArrowheads="1"/>
          </p:cNvSpPr>
          <p:nvPr/>
        </p:nvSpPr>
        <p:spPr bwMode="auto">
          <a:xfrm>
            <a:off x="236538" y="317500"/>
            <a:ext cx="472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a:solidFill>
                  <a:srgbClr val="FFFF00"/>
                </a:solidFill>
                <a:latin typeface="宋体" panose="02010600030101010101" pitchFamily="2" charset="-122"/>
              </a:rPr>
              <a:t>二</a:t>
            </a:r>
            <a:r>
              <a:rPr kumimoji="1" lang="en-US" altLang="zh-CN" sz="2800">
                <a:solidFill>
                  <a:srgbClr val="FFFF00"/>
                </a:solidFill>
                <a:latin typeface="Times New Roman" panose="02020603050405020304" pitchFamily="18" charset="0"/>
              </a:rPr>
              <a:t>. </a:t>
            </a:r>
            <a:r>
              <a:rPr kumimoji="1" lang="zh-CN" altLang="en-US" sz="2800">
                <a:solidFill>
                  <a:srgbClr val="FFFF00"/>
                </a:solidFill>
                <a:latin typeface="宋体" panose="02010600030101010101" pitchFamily="2" charset="-122"/>
              </a:rPr>
              <a:t>观察者静止，波源运动</a:t>
            </a:r>
          </a:p>
        </p:txBody>
      </p:sp>
      <p:sp>
        <p:nvSpPr>
          <p:cNvPr id="64516" name="Text Box 4">
            <a:extLst>
              <a:ext uri="{FF2B5EF4-FFF2-40B4-BE49-F238E27FC236}">
                <a16:creationId xmlns:a16="http://schemas.microsoft.com/office/drawing/2014/main" id="{08C1A93B-8A17-4D8F-90FF-FA8C45193E05}"/>
              </a:ext>
            </a:extLst>
          </p:cNvPr>
          <p:cNvSpPr txBox="1">
            <a:spLocks noChangeArrowheads="1"/>
          </p:cNvSpPr>
          <p:nvPr/>
        </p:nvSpPr>
        <p:spPr bwMode="auto">
          <a:xfrm>
            <a:off x="5184775" y="6021388"/>
            <a:ext cx="3352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i="1">
                <a:latin typeface="楷体_GB2312" pitchFamily="49" charset="-122"/>
                <a:ea typeface="楷体_GB2312" pitchFamily="49" charset="-122"/>
              </a:rPr>
              <a:t>S </a:t>
            </a:r>
            <a:r>
              <a:rPr kumimoji="1" lang="zh-CN" altLang="en-US">
                <a:latin typeface="楷体_GB2312" pitchFamily="49" charset="-122"/>
                <a:ea typeface="楷体_GB2312" pitchFamily="49" charset="-122"/>
              </a:rPr>
              <a:t>运动的前方波长变短</a:t>
            </a:r>
          </a:p>
        </p:txBody>
      </p:sp>
      <p:graphicFrame>
        <p:nvGraphicFramePr>
          <p:cNvPr id="64517" name="Object 5">
            <a:extLst>
              <a:ext uri="{FF2B5EF4-FFF2-40B4-BE49-F238E27FC236}">
                <a16:creationId xmlns:a16="http://schemas.microsoft.com/office/drawing/2014/main" id="{AC1FB703-6231-46D0-829C-FD9CA59EEC02}"/>
              </a:ext>
            </a:extLst>
          </p:cNvPr>
          <p:cNvGraphicFramePr>
            <a:graphicFrameLocks/>
          </p:cNvGraphicFramePr>
          <p:nvPr/>
        </p:nvGraphicFramePr>
        <p:xfrm>
          <a:off x="1116013" y="4459288"/>
          <a:ext cx="2847975" cy="804862"/>
        </p:xfrm>
        <a:graphic>
          <a:graphicData uri="http://schemas.openxmlformats.org/presentationml/2006/ole">
            <mc:AlternateContent xmlns:mc="http://schemas.openxmlformats.org/markup-compatibility/2006">
              <mc:Choice xmlns:v="urn:schemas-microsoft-com:vml" Requires="v">
                <p:oleObj spid="_x0000_s50257" name="Equation" r:id="rId5" imgW="3143353" imgH="819281" progId="Equation.DSMT4">
                  <p:embed/>
                </p:oleObj>
              </mc:Choice>
              <mc:Fallback>
                <p:oleObj name="Equation" r:id="rId5" imgW="3143353" imgH="819281" progId="Equation.DSMT4">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4459288"/>
                        <a:ext cx="2847975" cy="80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18" name="Text Box 6">
            <a:extLst>
              <a:ext uri="{FF2B5EF4-FFF2-40B4-BE49-F238E27FC236}">
                <a16:creationId xmlns:a16="http://schemas.microsoft.com/office/drawing/2014/main" id="{A31DF059-4250-48C8-86E1-5977823C8C87}"/>
              </a:ext>
            </a:extLst>
          </p:cNvPr>
          <p:cNvSpPr txBox="1">
            <a:spLocks noChangeArrowheads="1"/>
          </p:cNvSpPr>
          <p:nvPr/>
        </p:nvSpPr>
        <p:spPr bwMode="auto">
          <a:xfrm>
            <a:off x="209550" y="3716338"/>
            <a:ext cx="4572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a:solidFill>
                  <a:srgbClr val="FFFF00"/>
                </a:solidFill>
                <a:latin typeface="宋体" panose="02010600030101010101" pitchFamily="2" charset="-122"/>
              </a:rPr>
              <a:t>三</a:t>
            </a:r>
            <a:r>
              <a:rPr kumimoji="1" lang="en-US" altLang="zh-CN" sz="2800">
                <a:solidFill>
                  <a:srgbClr val="FFFF00"/>
                </a:solidFill>
                <a:latin typeface="Times New Roman" panose="02020603050405020304" pitchFamily="18" charset="0"/>
              </a:rPr>
              <a:t>. </a:t>
            </a:r>
            <a:r>
              <a:rPr kumimoji="1" lang="zh-CN" altLang="en-US" sz="2800">
                <a:solidFill>
                  <a:srgbClr val="FFFF00"/>
                </a:solidFill>
                <a:latin typeface="宋体" panose="02010600030101010101" pitchFamily="2" charset="-122"/>
              </a:rPr>
              <a:t>波源和观察者同时运动</a:t>
            </a:r>
          </a:p>
        </p:txBody>
      </p:sp>
      <p:sp>
        <p:nvSpPr>
          <p:cNvPr id="64519" name="Text Box 7">
            <a:extLst>
              <a:ext uri="{FF2B5EF4-FFF2-40B4-BE49-F238E27FC236}">
                <a16:creationId xmlns:a16="http://schemas.microsoft.com/office/drawing/2014/main" id="{278E2CBE-FB3E-46C5-BF54-873CF9E9A770}"/>
              </a:ext>
            </a:extLst>
          </p:cNvPr>
          <p:cNvSpPr txBox="1">
            <a:spLocks noChangeArrowheads="1"/>
          </p:cNvSpPr>
          <p:nvPr/>
        </p:nvSpPr>
        <p:spPr bwMode="auto">
          <a:xfrm>
            <a:off x="2765425" y="2965450"/>
            <a:ext cx="10144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a:solidFill>
                  <a:srgbClr val="66FFFF"/>
                </a:solidFill>
                <a:latin typeface="宋体" panose="02010600030101010101" pitchFamily="2" charset="-122"/>
              </a:rPr>
              <a:t>远离</a:t>
            </a:r>
          </a:p>
        </p:txBody>
      </p:sp>
      <p:graphicFrame>
        <p:nvGraphicFramePr>
          <p:cNvPr id="64520" name="Object 8">
            <a:extLst>
              <a:ext uri="{FF2B5EF4-FFF2-40B4-BE49-F238E27FC236}">
                <a16:creationId xmlns:a16="http://schemas.microsoft.com/office/drawing/2014/main" id="{3EDA226B-2C34-4353-B5E8-65121CD66242}"/>
              </a:ext>
            </a:extLst>
          </p:cNvPr>
          <p:cNvGraphicFramePr>
            <a:graphicFrameLocks noChangeAspect="1"/>
          </p:cNvGraphicFramePr>
          <p:nvPr/>
        </p:nvGraphicFramePr>
        <p:xfrm>
          <a:off x="3846513" y="2981325"/>
          <a:ext cx="796925" cy="433388"/>
        </p:xfrm>
        <a:graphic>
          <a:graphicData uri="http://schemas.openxmlformats.org/presentationml/2006/ole">
            <mc:AlternateContent xmlns:mc="http://schemas.openxmlformats.org/markup-compatibility/2006">
              <mc:Choice xmlns:v="urn:schemas-microsoft-com:vml" Requires="v">
                <p:oleObj spid="_x0000_s50258" name="Equation" r:id="rId7" imgW="768609" imgH="330025" progId="Equation.DSMT4">
                  <p:embed/>
                </p:oleObj>
              </mc:Choice>
              <mc:Fallback>
                <p:oleObj name="Equation" r:id="rId7" imgW="768609" imgH="330025"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6513" y="2981325"/>
                        <a:ext cx="796925"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21" name="Text Box 9">
            <a:extLst>
              <a:ext uri="{FF2B5EF4-FFF2-40B4-BE49-F238E27FC236}">
                <a16:creationId xmlns:a16="http://schemas.microsoft.com/office/drawing/2014/main" id="{D4485637-93DC-4889-AF9B-16F1EAA69CFA}"/>
              </a:ext>
            </a:extLst>
          </p:cNvPr>
          <p:cNvSpPr txBox="1">
            <a:spLocks noChangeArrowheads="1"/>
          </p:cNvSpPr>
          <p:nvPr/>
        </p:nvSpPr>
        <p:spPr bwMode="auto">
          <a:xfrm>
            <a:off x="569913" y="2940050"/>
            <a:ext cx="114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a:solidFill>
                  <a:srgbClr val="66FFFF"/>
                </a:solidFill>
                <a:latin typeface="宋体" panose="02010600030101010101" pitchFamily="2" charset="-122"/>
              </a:rPr>
              <a:t>靠近</a:t>
            </a:r>
          </a:p>
        </p:txBody>
      </p:sp>
      <p:graphicFrame>
        <p:nvGraphicFramePr>
          <p:cNvPr id="64522" name="Object 10">
            <a:extLst>
              <a:ext uri="{FF2B5EF4-FFF2-40B4-BE49-F238E27FC236}">
                <a16:creationId xmlns:a16="http://schemas.microsoft.com/office/drawing/2014/main" id="{0ADDAF18-EF99-450F-950F-F29873A75638}"/>
              </a:ext>
            </a:extLst>
          </p:cNvPr>
          <p:cNvGraphicFramePr>
            <a:graphicFrameLocks noChangeAspect="1"/>
          </p:cNvGraphicFramePr>
          <p:nvPr/>
        </p:nvGraphicFramePr>
        <p:xfrm>
          <a:off x="1547813" y="2968625"/>
          <a:ext cx="1060450" cy="431800"/>
        </p:xfrm>
        <a:graphic>
          <a:graphicData uri="http://schemas.openxmlformats.org/presentationml/2006/ole">
            <mc:AlternateContent xmlns:mc="http://schemas.openxmlformats.org/markup-compatibility/2006">
              <mc:Choice xmlns:v="urn:schemas-microsoft-com:vml" Requires="v">
                <p:oleObj spid="_x0000_s50259" name="Equation" r:id="rId9" imgW="1079525" imgH="330025" progId="Equation.DSMT4">
                  <p:embed/>
                </p:oleObj>
              </mc:Choice>
              <mc:Fallback>
                <p:oleObj name="Equation" r:id="rId9" imgW="1079525" imgH="330025" progId="Equation.DSMT4">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7813" y="2968625"/>
                        <a:ext cx="10604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23" name="Rectangle 11">
            <a:extLst>
              <a:ext uri="{FF2B5EF4-FFF2-40B4-BE49-F238E27FC236}">
                <a16:creationId xmlns:a16="http://schemas.microsoft.com/office/drawing/2014/main" id="{0884B6DD-2DF2-451D-BA33-7CD87BA87FC8}"/>
              </a:ext>
            </a:extLst>
          </p:cNvPr>
          <p:cNvSpPr>
            <a:spLocks noChangeArrowheads="1"/>
          </p:cNvSpPr>
          <p:nvPr/>
        </p:nvSpPr>
        <p:spPr bwMode="auto">
          <a:xfrm>
            <a:off x="863600" y="5516563"/>
            <a:ext cx="43561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a:solidFill>
                  <a:srgbClr val="66FFFF"/>
                </a:solidFill>
                <a:latin typeface="宋体" panose="02010600030101010101" pitchFamily="2" charset="-122"/>
                <a:ea typeface="楷体_GB2312" pitchFamily="49" charset="-122"/>
              </a:rPr>
              <a:t>符号正负的选择与上述相同</a:t>
            </a:r>
            <a:endParaRPr kumimoji="1" lang="zh-CN" altLang="en-US">
              <a:solidFill>
                <a:srgbClr val="66FFFF"/>
              </a:solidFill>
              <a:latin typeface="Times New Roman" panose="02020603050405020304" pitchFamily="18" charset="0"/>
              <a:ea typeface="楷体_GB2312" pitchFamily="49" charset="-122"/>
            </a:endParaRPr>
          </a:p>
        </p:txBody>
      </p:sp>
      <p:grpSp>
        <p:nvGrpSpPr>
          <p:cNvPr id="64524" name="Group 12">
            <a:extLst>
              <a:ext uri="{FF2B5EF4-FFF2-40B4-BE49-F238E27FC236}">
                <a16:creationId xmlns:a16="http://schemas.microsoft.com/office/drawing/2014/main" id="{6680D675-48FF-4EA0-9DBE-CB2BD61D8C01}"/>
              </a:ext>
            </a:extLst>
          </p:cNvPr>
          <p:cNvGrpSpPr>
            <a:grpSpLocks/>
          </p:cNvGrpSpPr>
          <p:nvPr/>
        </p:nvGrpSpPr>
        <p:grpSpPr bwMode="auto">
          <a:xfrm>
            <a:off x="5827713" y="3970338"/>
            <a:ext cx="2711450" cy="431800"/>
            <a:chOff x="3808" y="2381"/>
            <a:chExt cx="1708" cy="272"/>
          </a:xfrm>
        </p:grpSpPr>
        <p:sp>
          <p:nvSpPr>
            <p:cNvPr id="50238" name="Line 13">
              <a:extLst>
                <a:ext uri="{FF2B5EF4-FFF2-40B4-BE49-F238E27FC236}">
                  <a16:creationId xmlns:a16="http://schemas.microsoft.com/office/drawing/2014/main" id="{0C61644C-5FE9-482A-BA3E-A78A6675BF44}"/>
                </a:ext>
              </a:extLst>
            </p:cNvPr>
            <p:cNvSpPr>
              <a:spLocks noChangeShapeType="1"/>
            </p:cNvSpPr>
            <p:nvPr/>
          </p:nvSpPr>
          <p:spPr bwMode="auto">
            <a:xfrm flipV="1">
              <a:off x="3808" y="2381"/>
              <a:ext cx="0" cy="272"/>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0239" name="Line 14">
              <a:extLst>
                <a:ext uri="{FF2B5EF4-FFF2-40B4-BE49-F238E27FC236}">
                  <a16:creationId xmlns:a16="http://schemas.microsoft.com/office/drawing/2014/main" id="{50390831-70F8-4401-A2B9-9EE7F2D60D4F}"/>
                </a:ext>
              </a:extLst>
            </p:cNvPr>
            <p:cNvSpPr>
              <a:spLocks noChangeShapeType="1"/>
            </p:cNvSpPr>
            <p:nvPr/>
          </p:nvSpPr>
          <p:spPr bwMode="auto">
            <a:xfrm flipH="1">
              <a:off x="3808" y="2472"/>
              <a:ext cx="596" cy="0"/>
            </a:xfrm>
            <a:prstGeom prst="line">
              <a:avLst/>
            </a:prstGeom>
            <a:noFill/>
            <a:ln w="19050">
              <a:solidFill>
                <a:srgbClr val="00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0240" name="Line 15">
              <a:extLst>
                <a:ext uri="{FF2B5EF4-FFF2-40B4-BE49-F238E27FC236}">
                  <a16:creationId xmlns:a16="http://schemas.microsoft.com/office/drawing/2014/main" id="{23BE0053-E6F8-44EB-B679-D0BEE593D9C2}"/>
                </a:ext>
              </a:extLst>
            </p:cNvPr>
            <p:cNvSpPr>
              <a:spLocks noChangeShapeType="1"/>
            </p:cNvSpPr>
            <p:nvPr/>
          </p:nvSpPr>
          <p:spPr bwMode="auto">
            <a:xfrm>
              <a:off x="4642" y="2472"/>
              <a:ext cx="874" cy="0"/>
            </a:xfrm>
            <a:prstGeom prst="line">
              <a:avLst/>
            </a:prstGeom>
            <a:noFill/>
            <a:ln w="19050">
              <a:solidFill>
                <a:srgbClr val="00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aphicFrame>
        <p:nvGraphicFramePr>
          <p:cNvPr id="64528" name="Object 16">
            <a:extLst>
              <a:ext uri="{FF2B5EF4-FFF2-40B4-BE49-F238E27FC236}">
                <a16:creationId xmlns:a16="http://schemas.microsoft.com/office/drawing/2014/main" id="{E5AE9760-4BEB-40D4-9EF6-E8A4362DFA18}"/>
              </a:ext>
            </a:extLst>
          </p:cNvPr>
          <p:cNvGraphicFramePr>
            <a:graphicFrameLocks noChangeAspect="1"/>
          </p:cNvGraphicFramePr>
          <p:nvPr/>
        </p:nvGraphicFramePr>
        <p:xfrm>
          <a:off x="6732588" y="3825875"/>
          <a:ext cx="387350" cy="442913"/>
        </p:xfrm>
        <a:graphic>
          <a:graphicData uri="http://schemas.openxmlformats.org/presentationml/2006/ole">
            <mc:AlternateContent xmlns:mc="http://schemas.openxmlformats.org/markup-compatibility/2006">
              <mc:Choice xmlns:v="urn:schemas-microsoft-com:vml" Requires="v">
                <p:oleObj spid="_x0000_s50260" name="Equation" r:id="rId11" imgW="82595" imgH="82506" progId="Equation.DSMT4">
                  <p:embed/>
                </p:oleObj>
              </mc:Choice>
              <mc:Fallback>
                <p:oleObj name="Equation" r:id="rId11" imgW="82595" imgH="82506" progId="Equation.DSMT4">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32588" y="3825875"/>
                        <a:ext cx="38735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90" name="Object 17">
            <a:extLst>
              <a:ext uri="{FF2B5EF4-FFF2-40B4-BE49-F238E27FC236}">
                <a16:creationId xmlns:a16="http://schemas.microsoft.com/office/drawing/2014/main" id="{33A5F394-2BAE-490C-B662-70C0E9434E6A}"/>
              </a:ext>
            </a:extLst>
          </p:cNvPr>
          <p:cNvGraphicFramePr>
            <a:graphicFrameLocks noChangeAspect="1"/>
          </p:cNvGraphicFramePr>
          <p:nvPr/>
        </p:nvGraphicFramePr>
        <p:xfrm>
          <a:off x="5024438" y="2852738"/>
          <a:ext cx="93662" cy="203200"/>
        </p:xfrm>
        <a:graphic>
          <a:graphicData uri="http://schemas.openxmlformats.org/presentationml/2006/ole">
            <mc:AlternateContent xmlns:mc="http://schemas.openxmlformats.org/markup-compatibility/2006">
              <mc:Choice xmlns:v="urn:schemas-microsoft-com:vml" Requires="v">
                <p:oleObj spid="_x0000_s50261" name="Equation" r:id="rId13" imgW="114151" imgH="215619" progId="Equation.DSMT4">
                  <p:embed/>
                </p:oleObj>
              </mc:Choice>
              <mc:Fallback>
                <p:oleObj name="Equation" r:id="rId13" imgW="114151" imgH="215619" progId="Equation.DSMT4">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24438" y="2852738"/>
                        <a:ext cx="93662" cy="20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30" name="Line 18">
            <a:extLst>
              <a:ext uri="{FF2B5EF4-FFF2-40B4-BE49-F238E27FC236}">
                <a16:creationId xmlns:a16="http://schemas.microsoft.com/office/drawing/2014/main" id="{C09D4D64-9A6D-4E0E-9F83-8150E9989E9B}"/>
              </a:ext>
            </a:extLst>
          </p:cNvPr>
          <p:cNvSpPr>
            <a:spLocks noChangeShapeType="1"/>
          </p:cNvSpPr>
          <p:nvPr/>
        </p:nvSpPr>
        <p:spPr bwMode="auto">
          <a:xfrm>
            <a:off x="5867400" y="4979988"/>
            <a:ext cx="0" cy="430212"/>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31" name="Line 19">
            <a:extLst>
              <a:ext uri="{FF2B5EF4-FFF2-40B4-BE49-F238E27FC236}">
                <a16:creationId xmlns:a16="http://schemas.microsoft.com/office/drawing/2014/main" id="{6F7B92C6-9BE1-4A5F-8165-C96A83310C21}"/>
              </a:ext>
            </a:extLst>
          </p:cNvPr>
          <p:cNvSpPr>
            <a:spLocks noChangeShapeType="1"/>
          </p:cNvSpPr>
          <p:nvPr/>
        </p:nvSpPr>
        <p:spPr bwMode="auto">
          <a:xfrm flipH="1">
            <a:off x="5181600" y="5087938"/>
            <a:ext cx="674688" cy="0"/>
          </a:xfrm>
          <a:prstGeom prst="line">
            <a:avLst/>
          </a:prstGeom>
          <a:noFill/>
          <a:ln w="19050">
            <a:solidFill>
              <a:srgbClr val="00FF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64532" name="Object 20">
            <a:extLst>
              <a:ext uri="{FF2B5EF4-FFF2-40B4-BE49-F238E27FC236}">
                <a16:creationId xmlns:a16="http://schemas.microsoft.com/office/drawing/2014/main" id="{0213E0C6-7A39-42F4-AE21-54E14E5EEEB6}"/>
              </a:ext>
            </a:extLst>
          </p:cNvPr>
          <p:cNvGraphicFramePr>
            <a:graphicFrameLocks noChangeAspect="1"/>
          </p:cNvGraphicFramePr>
          <p:nvPr/>
        </p:nvGraphicFramePr>
        <p:xfrm>
          <a:off x="5353050" y="5246688"/>
          <a:ext cx="381000" cy="342900"/>
        </p:xfrm>
        <a:graphic>
          <a:graphicData uri="http://schemas.openxmlformats.org/presentationml/2006/ole">
            <mc:AlternateContent xmlns:mc="http://schemas.openxmlformats.org/markup-compatibility/2006">
              <mc:Choice xmlns:v="urn:schemas-microsoft-com:vml" Requires="v">
                <p:oleObj spid="_x0000_s50262" name="Equation" r:id="rId15" imgW="501884" imgH="368388" progId="Equation.DSMT4">
                  <p:embed/>
                </p:oleObj>
              </mc:Choice>
              <mc:Fallback>
                <p:oleObj name="Equation" r:id="rId15" imgW="501884" imgH="368388" progId="Equation.DSMT4">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53050" y="5246688"/>
                        <a:ext cx="3810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33" name="Object 21">
            <a:extLst>
              <a:ext uri="{FF2B5EF4-FFF2-40B4-BE49-F238E27FC236}">
                <a16:creationId xmlns:a16="http://schemas.microsoft.com/office/drawing/2014/main" id="{D5AA9FA6-EC7B-4337-A56D-6FE87BD410CF}"/>
              </a:ext>
            </a:extLst>
          </p:cNvPr>
          <p:cNvGraphicFramePr>
            <a:graphicFrameLocks/>
          </p:cNvGraphicFramePr>
          <p:nvPr/>
        </p:nvGraphicFramePr>
        <p:xfrm>
          <a:off x="790575" y="981075"/>
          <a:ext cx="3965575" cy="804863"/>
        </p:xfrm>
        <a:graphic>
          <a:graphicData uri="http://schemas.openxmlformats.org/presentationml/2006/ole">
            <mc:AlternateContent xmlns:mc="http://schemas.openxmlformats.org/markup-compatibility/2006">
              <mc:Choice xmlns:v="urn:schemas-microsoft-com:vml" Requires="v">
                <p:oleObj spid="_x0000_s50263" name="Equation" r:id="rId17" imgW="4407007" imgH="819281" progId="Equation.DSMT4">
                  <p:embed/>
                </p:oleObj>
              </mc:Choice>
              <mc:Fallback>
                <p:oleObj name="Equation" r:id="rId17" imgW="4407007" imgH="819281" progId="Equation.DSMT4">
                  <p:embed/>
                  <p:pic>
                    <p:nvPicPr>
                      <p:cNvPr id="0" name="Object 21"/>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0575" y="981075"/>
                        <a:ext cx="3965575" cy="8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4534" name="Picture 22" descr="图形8">
            <a:extLst>
              <a:ext uri="{FF2B5EF4-FFF2-40B4-BE49-F238E27FC236}">
                <a16:creationId xmlns:a16="http://schemas.microsoft.com/office/drawing/2014/main" id="{701DE463-28C6-4C58-BEFE-C84F958D64C0}"/>
              </a:ext>
            </a:extLst>
          </p:cNvPr>
          <p:cNvPicPr preferRelativeResize="0">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29300" y="4340225"/>
            <a:ext cx="2701925"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64535" name="Line 23">
            <a:extLst>
              <a:ext uri="{FF2B5EF4-FFF2-40B4-BE49-F238E27FC236}">
                <a16:creationId xmlns:a16="http://schemas.microsoft.com/office/drawing/2014/main" id="{C40D06F8-225B-4811-8F14-CBB7FA45CB37}"/>
              </a:ext>
            </a:extLst>
          </p:cNvPr>
          <p:cNvSpPr>
            <a:spLocks noChangeShapeType="1"/>
          </p:cNvSpPr>
          <p:nvPr/>
        </p:nvSpPr>
        <p:spPr bwMode="auto">
          <a:xfrm>
            <a:off x="5187950" y="4941888"/>
            <a:ext cx="334486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36" name="Line 24">
            <a:extLst>
              <a:ext uri="{FF2B5EF4-FFF2-40B4-BE49-F238E27FC236}">
                <a16:creationId xmlns:a16="http://schemas.microsoft.com/office/drawing/2014/main" id="{DEE07A58-697A-4A7F-959B-39FFF9A586C4}"/>
              </a:ext>
            </a:extLst>
          </p:cNvPr>
          <p:cNvSpPr>
            <a:spLocks noChangeShapeType="1"/>
          </p:cNvSpPr>
          <p:nvPr/>
        </p:nvSpPr>
        <p:spPr bwMode="auto">
          <a:xfrm flipV="1">
            <a:off x="8529638" y="3475038"/>
            <a:ext cx="0" cy="1438275"/>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37" name="Line 25">
            <a:extLst>
              <a:ext uri="{FF2B5EF4-FFF2-40B4-BE49-F238E27FC236}">
                <a16:creationId xmlns:a16="http://schemas.microsoft.com/office/drawing/2014/main" id="{34C39011-24C5-4CC5-89AD-2B10E97099A9}"/>
              </a:ext>
            </a:extLst>
          </p:cNvPr>
          <p:cNvSpPr>
            <a:spLocks noChangeShapeType="1"/>
          </p:cNvSpPr>
          <p:nvPr/>
        </p:nvSpPr>
        <p:spPr bwMode="auto">
          <a:xfrm flipV="1">
            <a:off x="5187950" y="3475038"/>
            <a:ext cx="0" cy="1438275"/>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38" name="Line 26">
            <a:extLst>
              <a:ext uri="{FF2B5EF4-FFF2-40B4-BE49-F238E27FC236}">
                <a16:creationId xmlns:a16="http://schemas.microsoft.com/office/drawing/2014/main" id="{6AAF785B-7445-49BC-9700-FFC09EE6F27E}"/>
              </a:ext>
            </a:extLst>
          </p:cNvPr>
          <p:cNvSpPr>
            <a:spLocks noChangeShapeType="1"/>
          </p:cNvSpPr>
          <p:nvPr/>
        </p:nvSpPr>
        <p:spPr bwMode="auto">
          <a:xfrm>
            <a:off x="5187950" y="4913313"/>
            <a:ext cx="0" cy="933450"/>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39" name="Line 27">
            <a:extLst>
              <a:ext uri="{FF2B5EF4-FFF2-40B4-BE49-F238E27FC236}">
                <a16:creationId xmlns:a16="http://schemas.microsoft.com/office/drawing/2014/main" id="{3EF1248A-ACCF-4D40-87A3-BB00795016EF}"/>
              </a:ext>
            </a:extLst>
          </p:cNvPr>
          <p:cNvSpPr>
            <a:spLocks noChangeShapeType="1"/>
          </p:cNvSpPr>
          <p:nvPr/>
        </p:nvSpPr>
        <p:spPr bwMode="auto">
          <a:xfrm>
            <a:off x="8529638" y="4913313"/>
            <a:ext cx="0" cy="1077912"/>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4540" name="Group 28">
            <a:extLst>
              <a:ext uri="{FF2B5EF4-FFF2-40B4-BE49-F238E27FC236}">
                <a16:creationId xmlns:a16="http://schemas.microsoft.com/office/drawing/2014/main" id="{2C7A92EE-3E19-4B31-A7E6-CC57B33860A1}"/>
              </a:ext>
            </a:extLst>
          </p:cNvPr>
          <p:cNvGrpSpPr>
            <a:grpSpLocks/>
          </p:cNvGrpSpPr>
          <p:nvPr/>
        </p:nvGrpSpPr>
        <p:grpSpPr bwMode="auto">
          <a:xfrm>
            <a:off x="5187950" y="3690938"/>
            <a:ext cx="3341688" cy="0"/>
            <a:chOff x="3405" y="2205"/>
            <a:chExt cx="2105" cy="0"/>
          </a:xfrm>
        </p:grpSpPr>
        <p:sp>
          <p:nvSpPr>
            <p:cNvPr id="50236" name="Line 29">
              <a:extLst>
                <a:ext uri="{FF2B5EF4-FFF2-40B4-BE49-F238E27FC236}">
                  <a16:creationId xmlns:a16="http://schemas.microsoft.com/office/drawing/2014/main" id="{705AE88E-5A72-4C3D-817D-B0448B4A8718}"/>
                </a:ext>
              </a:extLst>
            </p:cNvPr>
            <p:cNvSpPr>
              <a:spLocks noChangeShapeType="1"/>
            </p:cNvSpPr>
            <p:nvPr/>
          </p:nvSpPr>
          <p:spPr bwMode="auto">
            <a:xfrm flipH="1">
              <a:off x="3405" y="2205"/>
              <a:ext cx="794" cy="0"/>
            </a:xfrm>
            <a:prstGeom prst="line">
              <a:avLst/>
            </a:prstGeom>
            <a:noFill/>
            <a:ln w="19050">
              <a:solidFill>
                <a:srgbClr val="00FF00"/>
              </a:solidFill>
              <a:prstDash val="dash"/>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0237" name="Line 30">
              <a:extLst>
                <a:ext uri="{FF2B5EF4-FFF2-40B4-BE49-F238E27FC236}">
                  <a16:creationId xmlns:a16="http://schemas.microsoft.com/office/drawing/2014/main" id="{4815CACA-AB3F-469A-B8C3-DE17015C526B}"/>
                </a:ext>
              </a:extLst>
            </p:cNvPr>
            <p:cNvSpPr>
              <a:spLocks noChangeShapeType="1"/>
            </p:cNvSpPr>
            <p:nvPr/>
          </p:nvSpPr>
          <p:spPr bwMode="auto">
            <a:xfrm>
              <a:off x="4438" y="2205"/>
              <a:ext cx="1072" cy="0"/>
            </a:xfrm>
            <a:prstGeom prst="line">
              <a:avLst/>
            </a:prstGeom>
            <a:noFill/>
            <a:ln w="19050">
              <a:solidFill>
                <a:srgbClr val="00FF00"/>
              </a:solidFill>
              <a:prstDash val="dash"/>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4543" name="Line 31">
            <a:extLst>
              <a:ext uri="{FF2B5EF4-FFF2-40B4-BE49-F238E27FC236}">
                <a16:creationId xmlns:a16="http://schemas.microsoft.com/office/drawing/2014/main" id="{D1763AE5-A609-4D4F-A220-5C07E34D8E39}"/>
              </a:ext>
            </a:extLst>
          </p:cNvPr>
          <p:cNvSpPr>
            <a:spLocks noChangeShapeType="1"/>
          </p:cNvSpPr>
          <p:nvPr/>
        </p:nvSpPr>
        <p:spPr bwMode="auto">
          <a:xfrm flipH="1">
            <a:off x="5187950" y="5703888"/>
            <a:ext cx="1387475" cy="0"/>
          </a:xfrm>
          <a:prstGeom prst="line">
            <a:avLst/>
          </a:prstGeom>
          <a:noFill/>
          <a:ln w="19050">
            <a:solidFill>
              <a:srgbClr val="00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44" name="Line 32">
            <a:extLst>
              <a:ext uri="{FF2B5EF4-FFF2-40B4-BE49-F238E27FC236}">
                <a16:creationId xmlns:a16="http://schemas.microsoft.com/office/drawing/2014/main" id="{EDEB9D7D-F9A4-44F6-A1FC-887E849DFEB2}"/>
              </a:ext>
            </a:extLst>
          </p:cNvPr>
          <p:cNvSpPr>
            <a:spLocks noChangeShapeType="1"/>
          </p:cNvSpPr>
          <p:nvPr/>
        </p:nvSpPr>
        <p:spPr bwMode="auto">
          <a:xfrm>
            <a:off x="6953250" y="5703888"/>
            <a:ext cx="1576388" cy="0"/>
          </a:xfrm>
          <a:prstGeom prst="line">
            <a:avLst/>
          </a:prstGeom>
          <a:noFill/>
          <a:ln w="19050">
            <a:solidFill>
              <a:srgbClr val="00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64545" name="Object 33">
            <a:extLst>
              <a:ext uri="{FF2B5EF4-FFF2-40B4-BE49-F238E27FC236}">
                <a16:creationId xmlns:a16="http://schemas.microsoft.com/office/drawing/2014/main" id="{78EFF608-F8F9-4FA7-83F9-D14A1441B84A}"/>
              </a:ext>
            </a:extLst>
          </p:cNvPr>
          <p:cNvGraphicFramePr>
            <a:graphicFrameLocks noChangeAspect="1"/>
          </p:cNvGraphicFramePr>
          <p:nvPr/>
        </p:nvGraphicFramePr>
        <p:xfrm>
          <a:off x="6488113" y="3467100"/>
          <a:ext cx="304800" cy="442913"/>
        </p:xfrm>
        <a:graphic>
          <a:graphicData uri="http://schemas.openxmlformats.org/presentationml/2006/ole">
            <mc:AlternateContent xmlns:mc="http://schemas.openxmlformats.org/markup-compatibility/2006">
              <mc:Choice xmlns:v="urn:schemas-microsoft-com:vml" Requires="v">
                <p:oleObj spid="_x0000_s50264" name="Equation" r:id="rId20" imgW="44191" imgH="82506" progId="Equation.DSMT4">
                  <p:embed/>
                </p:oleObj>
              </mc:Choice>
              <mc:Fallback>
                <p:oleObj name="Equation" r:id="rId20" imgW="44191" imgH="82506" progId="Equation.DSMT4">
                  <p:embed/>
                  <p:pic>
                    <p:nvPicPr>
                      <p:cNvPr id="0" name="Object 3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88113" y="3467100"/>
                        <a:ext cx="30480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205" name="Object 34">
            <a:extLst>
              <a:ext uri="{FF2B5EF4-FFF2-40B4-BE49-F238E27FC236}">
                <a16:creationId xmlns:a16="http://schemas.microsoft.com/office/drawing/2014/main" id="{4D9F0D14-808A-4B78-8B0A-1EE49B5605A0}"/>
              </a:ext>
            </a:extLst>
          </p:cNvPr>
          <p:cNvGraphicFramePr>
            <a:graphicFrameLocks noChangeAspect="1"/>
          </p:cNvGraphicFramePr>
          <p:nvPr/>
        </p:nvGraphicFramePr>
        <p:xfrm>
          <a:off x="5014913" y="2860675"/>
          <a:ext cx="93662" cy="203200"/>
        </p:xfrm>
        <a:graphic>
          <a:graphicData uri="http://schemas.openxmlformats.org/presentationml/2006/ole">
            <mc:AlternateContent xmlns:mc="http://schemas.openxmlformats.org/markup-compatibility/2006">
              <mc:Choice xmlns:v="urn:schemas-microsoft-com:vml" Requires="v">
                <p:oleObj spid="_x0000_s50265" name="Equation" r:id="rId22" imgW="114151" imgH="215619" progId="Equation.DSMT4">
                  <p:embed/>
                </p:oleObj>
              </mc:Choice>
              <mc:Fallback>
                <p:oleObj name="Equation" r:id="rId22" imgW="114151" imgH="215619" progId="Equation.DSMT4">
                  <p:embed/>
                  <p:pic>
                    <p:nvPicPr>
                      <p:cNvPr id="0" name="Object 3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14913" y="2860675"/>
                        <a:ext cx="93662" cy="20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47" name="Object 35">
            <a:extLst>
              <a:ext uri="{FF2B5EF4-FFF2-40B4-BE49-F238E27FC236}">
                <a16:creationId xmlns:a16="http://schemas.microsoft.com/office/drawing/2014/main" id="{74C1E972-2C9B-4E46-8380-E979BD1D11BF}"/>
              </a:ext>
            </a:extLst>
          </p:cNvPr>
          <p:cNvGraphicFramePr>
            <a:graphicFrameLocks/>
          </p:cNvGraphicFramePr>
          <p:nvPr/>
        </p:nvGraphicFramePr>
        <p:xfrm>
          <a:off x="4859338" y="4697413"/>
          <a:ext cx="268287" cy="390525"/>
        </p:xfrm>
        <a:graphic>
          <a:graphicData uri="http://schemas.openxmlformats.org/presentationml/2006/ole">
            <mc:AlternateContent xmlns:mc="http://schemas.openxmlformats.org/markup-compatibility/2006">
              <mc:Choice xmlns:v="urn:schemas-microsoft-com:vml" Requires="v">
                <p:oleObj spid="_x0000_s50266" name="Equation" r:id="rId23" imgW="44191" imgH="82506" progId="Equation.DSMT4">
                  <p:embed/>
                </p:oleObj>
              </mc:Choice>
              <mc:Fallback>
                <p:oleObj name="Equation" r:id="rId23" imgW="44191" imgH="82506" progId="Equation.DSMT4">
                  <p:embed/>
                  <p:pic>
                    <p:nvPicPr>
                      <p:cNvPr id="0" name="Object 35"/>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859338" y="4697413"/>
                        <a:ext cx="268287"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48" name="Object 36">
            <a:extLst>
              <a:ext uri="{FF2B5EF4-FFF2-40B4-BE49-F238E27FC236}">
                <a16:creationId xmlns:a16="http://schemas.microsoft.com/office/drawing/2014/main" id="{1282CD77-E461-42B2-87E5-E13518A8B7C7}"/>
              </a:ext>
            </a:extLst>
          </p:cNvPr>
          <p:cNvGraphicFramePr>
            <a:graphicFrameLocks/>
          </p:cNvGraphicFramePr>
          <p:nvPr/>
        </p:nvGraphicFramePr>
        <p:xfrm>
          <a:off x="6553200" y="5410200"/>
          <a:ext cx="463550" cy="530225"/>
        </p:xfrm>
        <a:graphic>
          <a:graphicData uri="http://schemas.openxmlformats.org/presentationml/2006/ole">
            <mc:AlternateContent xmlns:mc="http://schemas.openxmlformats.org/markup-compatibility/2006">
              <mc:Choice xmlns:v="urn:schemas-microsoft-com:vml" Requires="v">
                <p:oleObj spid="_x0000_s50267" name="Equation" r:id="rId25" imgW="139938" imgH="139788" progId="Equation.DSMT4">
                  <p:embed/>
                </p:oleObj>
              </mc:Choice>
              <mc:Fallback>
                <p:oleObj name="Equation" r:id="rId25" imgW="139938" imgH="139788" progId="Equation.DSMT4">
                  <p:embed/>
                  <p:pic>
                    <p:nvPicPr>
                      <p:cNvPr id="0" name="Object 36"/>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553200" y="5410200"/>
                        <a:ext cx="463550"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49" name="Text Box 37">
            <a:extLst>
              <a:ext uri="{FF2B5EF4-FFF2-40B4-BE49-F238E27FC236}">
                <a16:creationId xmlns:a16="http://schemas.microsoft.com/office/drawing/2014/main" id="{EF8571FE-95A9-40F4-A138-AAA2899841D6}"/>
              </a:ext>
            </a:extLst>
          </p:cNvPr>
          <p:cNvSpPr txBox="1">
            <a:spLocks noChangeArrowheads="1"/>
          </p:cNvSpPr>
          <p:nvPr/>
        </p:nvSpPr>
        <p:spPr bwMode="auto">
          <a:xfrm>
            <a:off x="7297738" y="4119563"/>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en-US" altLang="zh-CN" i="1">
                <a:solidFill>
                  <a:srgbClr val="FFFF66"/>
                </a:solidFill>
                <a:latin typeface="Times New Roman" panose="02020603050405020304" pitchFamily="18" charset="0"/>
              </a:rPr>
              <a:t>u</a:t>
            </a:r>
          </a:p>
        </p:txBody>
      </p:sp>
      <p:sp>
        <p:nvSpPr>
          <p:cNvPr id="64550" name="Line 38">
            <a:extLst>
              <a:ext uri="{FF2B5EF4-FFF2-40B4-BE49-F238E27FC236}">
                <a16:creationId xmlns:a16="http://schemas.microsoft.com/office/drawing/2014/main" id="{A17907D7-8BF0-41F1-9FBD-7050FB2C1C15}"/>
              </a:ext>
            </a:extLst>
          </p:cNvPr>
          <p:cNvSpPr>
            <a:spLocks noChangeShapeType="1"/>
          </p:cNvSpPr>
          <p:nvPr/>
        </p:nvSpPr>
        <p:spPr bwMode="auto">
          <a:xfrm>
            <a:off x="7213600" y="4494213"/>
            <a:ext cx="558800" cy="0"/>
          </a:xfrm>
          <a:prstGeom prst="line">
            <a:avLst/>
          </a:prstGeom>
          <a:noFill/>
          <a:ln w="28575">
            <a:solidFill>
              <a:srgbClr val="00FF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64551" name="Picture 39" descr="图形9">
            <a:extLst>
              <a:ext uri="{FF2B5EF4-FFF2-40B4-BE49-F238E27FC236}">
                <a16:creationId xmlns:a16="http://schemas.microsoft.com/office/drawing/2014/main" id="{A1715353-C6C9-4BB0-B385-C4DEFA89B3D5}"/>
              </a:ext>
            </a:extLst>
          </p:cNvPr>
          <p:cNvPicPr preferRelativeResize="0">
            <a:picLocks noChangeAspect="1" noChangeArrowheads="1"/>
          </p:cNvPicPr>
          <p:nvPr/>
        </p:nvPicPr>
        <p:blipFill>
          <a:blip r:embed="rId2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92713" y="4343400"/>
            <a:ext cx="3313112"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64552" name="Oval 40">
            <a:extLst>
              <a:ext uri="{FF2B5EF4-FFF2-40B4-BE49-F238E27FC236}">
                <a16:creationId xmlns:a16="http://schemas.microsoft.com/office/drawing/2014/main" id="{989DEE5D-79D3-42A4-A69F-75F15FF983A3}"/>
              </a:ext>
            </a:extLst>
          </p:cNvPr>
          <p:cNvSpPr>
            <a:spLocks noChangeArrowheads="1"/>
          </p:cNvSpPr>
          <p:nvPr/>
        </p:nvSpPr>
        <p:spPr bwMode="auto">
          <a:xfrm>
            <a:off x="5508625" y="533400"/>
            <a:ext cx="2578100" cy="2578100"/>
          </a:xfrm>
          <a:prstGeom prst="ellipse">
            <a:avLst/>
          </a:prstGeom>
          <a:noFill/>
          <a:ln w="28575">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553" name="Oval 41">
            <a:extLst>
              <a:ext uri="{FF2B5EF4-FFF2-40B4-BE49-F238E27FC236}">
                <a16:creationId xmlns:a16="http://schemas.microsoft.com/office/drawing/2014/main" id="{BC06A5F1-EDFB-43C3-AD6C-20FD03E2382B}"/>
              </a:ext>
            </a:extLst>
          </p:cNvPr>
          <p:cNvSpPr>
            <a:spLocks noChangeArrowheads="1"/>
          </p:cNvSpPr>
          <p:nvPr/>
        </p:nvSpPr>
        <p:spPr bwMode="auto">
          <a:xfrm>
            <a:off x="5967413" y="933450"/>
            <a:ext cx="1947862" cy="1778000"/>
          </a:xfrm>
          <a:prstGeom prst="ellipse">
            <a:avLst/>
          </a:prstGeom>
          <a:noFill/>
          <a:ln w="28575">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554" name="Oval 42">
            <a:extLst>
              <a:ext uri="{FF2B5EF4-FFF2-40B4-BE49-F238E27FC236}">
                <a16:creationId xmlns:a16="http://schemas.microsoft.com/office/drawing/2014/main" id="{91374F22-65D9-46DE-912F-010CDCC320D2}"/>
              </a:ext>
            </a:extLst>
          </p:cNvPr>
          <p:cNvSpPr>
            <a:spLocks noChangeArrowheads="1"/>
          </p:cNvSpPr>
          <p:nvPr/>
        </p:nvSpPr>
        <p:spPr bwMode="auto">
          <a:xfrm>
            <a:off x="6424613" y="1163638"/>
            <a:ext cx="1317625" cy="1317625"/>
          </a:xfrm>
          <a:prstGeom prst="ellipse">
            <a:avLst/>
          </a:prstGeom>
          <a:noFill/>
          <a:ln w="28575">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555" name="Oval 43">
            <a:extLst>
              <a:ext uri="{FF2B5EF4-FFF2-40B4-BE49-F238E27FC236}">
                <a16:creationId xmlns:a16="http://schemas.microsoft.com/office/drawing/2014/main" id="{C2B412B2-F929-4E39-90C9-73225AD376E3}"/>
              </a:ext>
            </a:extLst>
          </p:cNvPr>
          <p:cNvSpPr>
            <a:spLocks noChangeArrowheads="1"/>
          </p:cNvSpPr>
          <p:nvPr/>
        </p:nvSpPr>
        <p:spPr bwMode="auto">
          <a:xfrm flipV="1">
            <a:off x="7112000" y="1793875"/>
            <a:ext cx="58738" cy="57150"/>
          </a:xfrm>
          <a:prstGeom prst="ellipse">
            <a:avLst/>
          </a:prstGeom>
          <a:solidFill>
            <a:srgbClr val="FFFFFF"/>
          </a:solidFill>
          <a:ln w="317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556" name="Oval 44">
            <a:extLst>
              <a:ext uri="{FF2B5EF4-FFF2-40B4-BE49-F238E27FC236}">
                <a16:creationId xmlns:a16="http://schemas.microsoft.com/office/drawing/2014/main" id="{E50E5943-C360-4D32-880E-7663E4A45E10}"/>
              </a:ext>
            </a:extLst>
          </p:cNvPr>
          <p:cNvSpPr>
            <a:spLocks noChangeArrowheads="1"/>
          </p:cNvSpPr>
          <p:nvPr/>
        </p:nvSpPr>
        <p:spPr bwMode="auto">
          <a:xfrm flipV="1">
            <a:off x="6769100" y="1793875"/>
            <a:ext cx="57150" cy="57150"/>
          </a:xfrm>
          <a:prstGeom prst="ellipse">
            <a:avLst/>
          </a:prstGeom>
          <a:solidFill>
            <a:srgbClr val="FFFFFF"/>
          </a:solidFill>
          <a:ln w="317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557" name="Oval 45">
            <a:extLst>
              <a:ext uri="{FF2B5EF4-FFF2-40B4-BE49-F238E27FC236}">
                <a16:creationId xmlns:a16="http://schemas.microsoft.com/office/drawing/2014/main" id="{446EEA63-0D11-4424-8CC7-77E3E9017457}"/>
              </a:ext>
            </a:extLst>
          </p:cNvPr>
          <p:cNvSpPr>
            <a:spLocks noChangeArrowheads="1"/>
          </p:cNvSpPr>
          <p:nvPr/>
        </p:nvSpPr>
        <p:spPr bwMode="auto">
          <a:xfrm flipV="1">
            <a:off x="6940550" y="1793875"/>
            <a:ext cx="58738" cy="57150"/>
          </a:xfrm>
          <a:prstGeom prst="ellipse">
            <a:avLst/>
          </a:prstGeom>
          <a:solidFill>
            <a:srgbClr val="FFFFFF"/>
          </a:solidFill>
          <a:ln w="317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64558" name="Object 46">
            <a:extLst>
              <a:ext uri="{FF2B5EF4-FFF2-40B4-BE49-F238E27FC236}">
                <a16:creationId xmlns:a16="http://schemas.microsoft.com/office/drawing/2014/main" id="{193B1A7A-D867-4821-A9A5-7523C4BD6070}"/>
              </a:ext>
            </a:extLst>
          </p:cNvPr>
          <p:cNvGraphicFramePr>
            <a:graphicFrameLocks noChangeAspect="1"/>
          </p:cNvGraphicFramePr>
          <p:nvPr/>
        </p:nvGraphicFramePr>
        <p:xfrm>
          <a:off x="6530975" y="1793875"/>
          <a:ext cx="242888" cy="285750"/>
        </p:xfrm>
        <a:graphic>
          <a:graphicData uri="http://schemas.openxmlformats.org/presentationml/2006/ole">
            <mc:AlternateContent xmlns:mc="http://schemas.openxmlformats.org/markup-compatibility/2006">
              <mc:Choice xmlns:v="urn:schemas-microsoft-com:vml" Requires="v">
                <p:oleObj spid="_x0000_s50268" name="Equation" r:id="rId28" imgW="51030" imgH="82506" progId="Equation.DSMT4">
                  <p:embed/>
                </p:oleObj>
              </mc:Choice>
              <mc:Fallback>
                <p:oleObj name="Equation" r:id="rId28" imgW="51030" imgH="82506" progId="Equation.DSMT4">
                  <p:embed/>
                  <p:pic>
                    <p:nvPicPr>
                      <p:cNvPr id="0" name="Object 46"/>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530975" y="1793875"/>
                        <a:ext cx="242888"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59" name="Object 47">
            <a:extLst>
              <a:ext uri="{FF2B5EF4-FFF2-40B4-BE49-F238E27FC236}">
                <a16:creationId xmlns:a16="http://schemas.microsoft.com/office/drawing/2014/main" id="{BAF602FB-3323-42AB-A4FF-22DC333C405E}"/>
              </a:ext>
            </a:extLst>
          </p:cNvPr>
          <p:cNvGraphicFramePr>
            <a:graphicFrameLocks noChangeAspect="1"/>
          </p:cNvGraphicFramePr>
          <p:nvPr/>
        </p:nvGraphicFramePr>
        <p:xfrm>
          <a:off x="6954838" y="1196975"/>
          <a:ext cx="371475" cy="504825"/>
        </p:xfrm>
        <a:graphic>
          <a:graphicData uri="http://schemas.openxmlformats.org/presentationml/2006/ole">
            <mc:AlternateContent xmlns:mc="http://schemas.openxmlformats.org/markup-compatibility/2006">
              <mc:Choice xmlns:v="urn:schemas-microsoft-com:vml" Requires="v">
                <p:oleObj spid="_x0000_s50269" name="Equation" r:id="rId30" imgW="215694" imgH="330025" progId="Equation.DSMT4">
                  <p:embed/>
                </p:oleObj>
              </mc:Choice>
              <mc:Fallback>
                <p:oleObj name="Equation" r:id="rId30" imgW="215694" imgH="330025" progId="Equation.DSMT4">
                  <p:embed/>
                  <p:pic>
                    <p:nvPicPr>
                      <p:cNvPr id="0" name="Object 47"/>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954838" y="1196975"/>
                        <a:ext cx="37147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60" name="Line 48">
            <a:extLst>
              <a:ext uri="{FF2B5EF4-FFF2-40B4-BE49-F238E27FC236}">
                <a16:creationId xmlns:a16="http://schemas.microsoft.com/office/drawing/2014/main" id="{BEAF4DF7-C0F6-459C-88C0-03B1831548B9}"/>
              </a:ext>
            </a:extLst>
          </p:cNvPr>
          <p:cNvSpPr>
            <a:spLocks noChangeShapeType="1"/>
          </p:cNvSpPr>
          <p:nvPr/>
        </p:nvSpPr>
        <p:spPr bwMode="auto">
          <a:xfrm>
            <a:off x="7564438" y="1820863"/>
            <a:ext cx="171450" cy="0"/>
          </a:xfrm>
          <a:prstGeom prst="line">
            <a:avLst/>
          </a:prstGeom>
          <a:noFill/>
          <a:ln w="28575">
            <a:solidFill>
              <a:srgbClr val="FF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1" name="Line 49">
            <a:extLst>
              <a:ext uri="{FF2B5EF4-FFF2-40B4-BE49-F238E27FC236}">
                <a16:creationId xmlns:a16="http://schemas.microsoft.com/office/drawing/2014/main" id="{119F160B-01D6-4335-8ACF-7C58ED4D0D49}"/>
              </a:ext>
            </a:extLst>
          </p:cNvPr>
          <p:cNvSpPr>
            <a:spLocks noChangeShapeType="1"/>
          </p:cNvSpPr>
          <p:nvPr/>
        </p:nvSpPr>
        <p:spPr bwMode="auto">
          <a:xfrm flipH="1">
            <a:off x="7927975" y="1817688"/>
            <a:ext cx="200025" cy="0"/>
          </a:xfrm>
          <a:prstGeom prst="line">
            <a:avLst/>
          </a:prstGeom>
          <a:noFill/>
          <a:ln w="28575">
            <a:solidFill>
              <a:srgbClr val="FF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4562" name="Object 50">
            <a:extLst>
              <a:ext uri="{FF2B5EF4-FFF2-40B4-BE49-F238E27FC236}">
                <a16:creationId xmlns:a16="http://schemas.microsoft.com/office/drawing/2014/main" id="{C21C926C-AA2D-4DA3-83CE-BAB9E0CD2531}"/>
              </a:ext>
            </a:extLst>
          </p:cNvPr>
          <p:cNvGraphicFramePr>
            <a:graphicFrameLocks noChangeAspect="1"/>
          </p:cNvGraphicFramePr>
          <p:nvPr/>
        </p:nvGraphicFramePr>
        <p:xfrm>
          <a:off x="7740650" y="1736725"/>
          <a:ext cx="206375" cy="204788"/>
        </p:xfrm>
        <a:graphic>
          <a:graphicData uri="http://schemas.openxmlformats.org/presentationml/2006/ole">
            <mc:AlternateContent xmlns:mc="http://schemas.openxmlformats.org/markup-compatibility/2006">
              <mc:Choice xmlns:v="urn:schemas-microsoft-com:vml" Requires="v">
                <p:oleObj spid="_x0000_s50270" name="Equation" r:id="rId32" imgW="82595" imgH="82506" progId="Equation.DSMT4">
                  <p:embed/>
                </p:oleObj>
              </mc:Choice>
              <mc:Fallback>
                <p:oleObj name="Equation" r:id="rId32" imgW="82595" imgH="82506" progId="Equation.DSMT4">
                  <p:embed/>
                  <p:pic>
                    <p:nvPicPr>
                      <p:cNvPr id="0" name="Object 50"/>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740650" y="1736725"/>
                        <a:ext cx="206375"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4563" name="Picture 51" descr="多普勒2">
            <a:extLst>
              <a:ext uri="{FF2B5EF4-FFF2-40B4-BE49-F238E27FC236}">
                <a16:creationId xmlns:a16="http://schemas.microsoft.com/office/drawing/2014/main" id="{B17466E7-E6E2-41D0-9A0F-9F5851FAF1D0}"/>
              </a:ext>
            </a:extLst>
          </p:cNvPr>
          <p:cNvPicPr>
            <a:picLocks noChangeAspect="1" noChangeArrowheads="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59750" y="1687513"/>
            <a:ext cx="266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4" name="Line 52">
            <a:extLst>
              <a:ext uri="{FF2B5EF4-FFF2-40B4-BE49-F238E27FC236}">
                <a16:creationId xmlns:a16="http://schemas.microsoft.com/office/drawing/2014/main" id="{A09A8F15-A57D-4E62-A27D-D30EE40A34E6}"/>
              </a:ext>
            </a:extLst>
          </p:cNvPr>
          <p:cNvSpPr>
            <a:spLocks noChangeShapeType="1"/>
          </p:cNvSpPr>
          <p:nvPr/>
        </p:nvSpPr>
        <p:spPr bwMode="auto">
          <a:xfrm flipV="1">
            <a:off x="6800850" y="533400"/>
            <a:ext cx="0" cy="1262063"/>
          </a:xfrm>
          <a:prstGeom prst="line">
            <a:avLst/>
          </a:prstGeom>
          <a:noFill/>
          <a:ln w="28575">
            <a:solidFill>
              <a:schemeClr val="bg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4565" name="Line 53">
            <a:extLst>
              <a:ext uri="{FF2B5EF4-FFF2-40B4-BE49-F238E27FC236}">
                <a16:creationId xmlns:a16="http://schemas.microsoft.com/office/drawing/2014/main" id="{79E09525-6BE4-4B6D-B759-E86DD1E7BD48}"/>
              </a:ext>
            </a:extLst>
          </p:cNvPr>
          <p:cNvSpPr>
            <a:spLocks noChangeShapeType="1"/>
          </p:cNvSpPr>
          <p:nvPr/>
        </p:nvSpPr>
        <p:spPr bwMode="auto">
          <a:xfrm>
            <a:off x="6965950" y="1852613"/>
            <a:ext cx="0" cy="849312"/>
          </a:xfrm>
          <a:prstGeom prst="line">
            <a:avLst/>
          </a:prstGeom>
          <a:noFill/>
          <a:ln w="28575">
            <a:solidFill>
              <a:schemeClr val="bg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4566" name="Line 54">
            <a:extLst>
              <a:ext uri="{FF2B5EF4-FFF2-40B4-BE49-F238E27FC236}">
                <a16:creationId xmlns:a16="http://schemas.microsoft.com/office/drawing/2014/main" id="{9075CD92-B7EE-4E4B-A106-2BC5AB9684D6}"/>
              </a:ext>
            </a:extLst>
          </p:cNvPr>
          <p:cNvSpPr>
            <a:spLocks noChangeShapeType="1"/>
          </p:cNvSpPr>
          <p:nvPr/>
        </p:nvSpPr>
        <p:spPr bwMode="auto">
          <a:xfrm>
            <a:off x="7146925" y="1858963"/>
            <a:ext cx="0" cy="598487"/>
          </a:xfrm>
          <a:prstGeom prst="line">
            <a:avLst/>
          </a:prstGeom>
          <a:noFill/>
          <a:ln w="28575">
            <a:solidFill>
              <a:srgbClr val="FFFF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4567" name="Line 55">
            <a:extLst>
              <a:ext uri="{FF2B5EF4-FFF2-40B4-BE49-F238E27FC236}">
                <a16:creationId xmlns:a16="http://schemas.microsoft.com/office/drawing/2014/main" id="{3D604D49-A806-4024-B630-FB94EE4F7ED7}"/>
              </a:ext>
            </a:extLst>
          </p:cNvPr>
          <p:cNvSpPr>
            <a:spLocks noChangeShapeType="1"/>
          </p:cNvSpPr>
          <p:nvPr/>
        </p:nvSpPr>
        <p:spPr bwMode="auto">
          <a:xfrm>
            <a:off x="6927850" y="1700213"/>
            <a:ext cx="293688" cy="0"/>
          </a:xfrm>
          <a:prstGeom prst="line">
            <a:avLst/>
          </a:prstGeom>
          <a:noFill/>
          <a:ln w="28575">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4568" name="Rectangle 56">
            <a:extLst>
              <a:ext uri="{FF2B5EF4-FFF2-40B4-BE49-F238E27FC236}">
                <a16:creationId xmlns:a16="http://schemas.microsoft.com/office/drawing/2014/main" id="{84CCE497-6851-4187-B3E9-B1237B1F00E9}"/>
              </a:ext>
            </a:extLst>
          </p:cNvPr>
          <p:cNvSpPr>
            <a:spLocks noChangeArrowheads="1"/>
          </p:cNvSpPr>
          <p:nvPr/>
        </p:nvSpPr>
        <p:spPr bwMode="auto">
          <a:xfrm>
            <a:off x="8013700" y="1271588"/>
            <a:ext cx="95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sz="2000">
                <a:latin typeface="Times New Roman" panose="02020603050405020304" pitchFamily="18" charset="0"/>
                <a:ea typeface="楷体_GB2312" pitchFamily="49" charset="-122"/>
              </a:rPr>
              <a:t>观察者</a:t>
            </a:r>
          </a:p>
        </p:txBody>
      </p:sp>
      <p:sp>
        <p:nvSpPr>
          <p:cNvPr id="64569" name="Line 57">
            <a:extLst>
              <a:ext uri="{FF2B5EF4-FFF2-40B4-BE49-F238E27FC236}">
                <a16:creationId xmlns:a16="http://schemas.microsoft.com/office/drawing/2014/main" id="{9B6EF3C7-F222-4076-85F7-4A9F31B1C47E}"/>
              </a:ext>
            </a:extLst>
          </p:cNvPr>
          <p:cNvSpPr>
            <a:spLocks noChangeShapeType="1"/>
          </p:cNvSpPr>
          <p:nvPr/>
        </p:nvSpPr>
        <p:spPr bwMode="auto">
          <a:xfrm>
            <a:off x="5218113" y="4941888"/>
            <a:ext cx="431800" cy="0"/>
          </a:xfrm>
          <a:prstGeom prst="line">
            <a:avLst/>
          </a:prstGeom>
          <a:noFill/>
          <a:ln w="28575">
            <a:solidFill>
              <a:srgbClr val="66FF33"/>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4570" name="Group 58">
            <a:extLst>
              <a:ext uri="{FF2B5EF4-FFF2-40B4-BE49-F238E27FC236}">
                <a16:creationId xmlns:a16="http://schemas.microsoft.com/office/drawing/2014/main" id="{DEA83CB9-AC70-47D6-A7CA-92AD50CB778F}"/>
              </a:ext>
            </a:extLst>
          </p:cNvPr>
          <p:cNvGrpSpPr>
            <a:grpSpLocks/>
          </p:cNvGrpSpPr>
          <p:nvPr/>
        </p:nvGrpSpPr>
        <p:grpSpPr bwMode="auto">
          <a:xfrm>
            <a:off x="8172450" y="2781300"/>
            <a:ext cx="431800" cy="292100"/>
            <a:chOff x="5012" y="3612"/>
            <a:chExt cx="272" cy="184"/>
          </a:xfrm>
        </p:grpSpPr>
        <p:grpSp>
          <p:nvGrpSpPr>
            <p:cNvPr id="50230" name="Group 59">
              <a:extLst>
                <a:ext uri="{FF2B5EF4-FFF2-40B4-BE49-F238E27FC236}">
                  <a16:creationId xmlns:a16="http://schemas.microsoft.com/office/drawing/2014/main" id="{F99841E2-A039-4386-B0C4-50A9B991C650}"/>
                </a:ext>
              </a:extLst>
            </p:cNvPr>
            <p:cNvGrpSpPr>
              <a:grpSpLocks/>
            </p:cNvGrpSpPr>
            <p:nvPr/>
          </p:nvGrpSpPr>
          <p:grpSpPr bwMode="auto">
            <a:xfrm>
              <a:off x="5030" y="3621"/>
              <a:ext cx="248" cy="175"/>
              <a:chOff x="4958" y="1120"/>
              <a:chExt cx="248" cy="175"/>
            </a:xfrm>
          </p:grpSpPr>
          <p:sp>
            <p:nvSpPr>
              <p:cNvPr id="50232" name="AutoShape 60">
                <a:hlinkClick r:id="rId35" action="ppaction://hlinkfile"/>
                <a:extLst>
                  <a:ext uri="{FF2B5EF4-FFF2-40B4-BE49-F238E27FC236}">
                    <a16:creationId xmlns:a16="http://schemas.microsoft.com/office/drawing/2014/main" id="{75E774E0-D9FB-43C0-988B-9D5E1D9F8817}"/>
                  </a:ext>
                </a:extLst>
              </p:cNvPr>
              <p:cNvSpPr>
                <a:spLocks noChangeArrowheads="1"/>
              </p:cNvSpPr>
              <p:nvPr/>
            </p:nvSpPr>
            <p:spPr bwMode="auto">
              <a:xfrm>
                <a:off x="4958" y="1120"/>
                <a:ext cx="248" cy="175"/>
              </a:xfrm>
              <a:prstGeom prst="roundRect">
                <a:avLst>
                  <a:gd name="adj" fmla="val 19116"/>
                </a:avLst>
              </a:prstGeom>
              <a:solidFill>
                <a:srgbClr val="33CCCC">
                  <a:alpha val="39999"/>
                </a:srgbClr>
              </a:solidFill>
              <a:ln w="9525">
                <a:solidFill>
                  <a:srgbClr val="0066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233" name="AutoShape 61">
                <a:extLst>
                  <a:ext uri="{FF2B5EF4-FFF2-40B4-BE49-F238E27FC236}">
                    <a16:creationId xmlns:a16="http://schemas.microsoft.com/office/drawing/2014/main" id="{A6C1A3B0-2386-4AA2-A059-FAB49D1B2778}"/>
                  </a:ext>
                </a:extLst>
              </p:cNvPr>
              <p:cNvSpPr>
                <a:spLocks noChangeArrowheads="1"/>
              </p:cNvSpPr>
              <p:nvPr/>
            </p:nvSpPr>
            <p:spPr bwMode="auto">
              <a:xfrm>
                <a:off x="4991" y="1154"/>
                <a:ext cx="179" cy="104"/>
              </a:xfrm>
              <a:prstGeom prst="roundRect">
                <a:avLst>
                  <a:gd name="adj" fmla="val 22079"/>
                </a:avLst>
              </a:prstGeom>
              <a:solidFill>
                <a:srgbClr val="33CCCC">
                  <a:alpha val="50195"/>
                </a:srgbClr>
              </a:solidFill>
              <a:ln w="3175">
                <a:solidFill>
                  <a:srgbClr val="0066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234" name="AutoShape 62">
                <a:extLst>
                  <a:ext uri="{FF2B5EF4-FFF2-40B4-BE49-F238E27FC236}">
                    <a16:creationId xmlns:a16="http://schemas.microsoft.com/office/drawing/2014/main" id="{EF77869B-6D12-4CEE-90B9-DD6B823CBB10}"/>
                  </a:ext>
                </a:extLst>
              </p:cNvPr>
              <p:cNvSpPr>
                <a:spLocks noChangeArrowheads="1"/>
              </p:cNvSpPr>
              <p:nvPr/>
            </p:nvSpPr>
            <p:spPr bwMode="auto">
              <a:xfrm rot="5400000">
                <a:off x="5054" y="1174"/>
                <a:ext cx="66" cy="66"/>
              </a:xfrm>
              <a:prstGeom prst="triangle">
                <a:avLst>
                  <a:gd name="adj" fmla="val 50000"/>
                </a:avLst>
              </a:prstGeom>
              <a:solidFill>
                <a:srgbClr val="006666"/>
              </a:solidFill>
              <a:ln w="9525">
                <a:solidFill>
                  <a:srgbClr val="0066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235" name="Line 63">
                <a:extLst>
                  <a:ext uri="{FF2B5EF4-FFF2-40B4-BE49-F238E27FC236}">
                    <a16:creationId xmlns:a16="http://schemas.microsoft.com/office/drawing/2014/main" id="{05FAEAA9-5A17-4C0F-A616-8B75B806D26B}"/>
                  </a:ext>
                </a:extLst>
              </p:cNvPr>
              <p:cNvSpPr>
                <a:spLocks noChangeShapeType="1"/>
              </p:cNvSpPr>
              <p:nvPr/>
            </p:nvSpPr>
            <p:spPr bwMode="auto">
              <a:xfrm>
                <a:off x="4985" y="1177"/>
                <a:ext cx="0" cy="0"/>
              </a:xfrm>
              <a:prstGeom prst="line">
                <a:avLst/>
              </a:prstGeom>
              <a:noFill/>
              <a:ln w="9525">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0231" name="Rectangle 64">
              <a:hlinkClick r:id="rId36" action="ppaction://hlinkfile" tooltip="点击播放动画"/>
              <a:extLst>
                <a:ext uri="{FF2B5EF4-FFF2-40B4-BE49-F238E27FC236}">
                  <a16:creationId xmlns:a16="http://schemas.microsoft.com/office/drawing/2014/main" id="{692CD20A-7DBA-49FA-B44E-00323456244C}"/>
                </a:ext>
              </a:extLst>
            </p:cNvPr>
            <p:cNvSpPr>
              <a:spLocks noChangeArrowheads="1"/>
            </p:cNvSpPr>
            <p:nvPr/>
          </p:nvSpPr>
          <p:spPr bwMode="auto">
            <a:xfrm>
              <a:off x="5012" y="3612"/>
              <a:ext cx="272" cy="181"/>
            </a:xfrm>
            <a:prstGeom prst="rect">
              <a:avLst/>
            </a:prstGeom>
            <a:solidFill>
              <a:srgbClr val="00CC9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515"/>
                                        </p:tgtEl>
                                        <p:attrNameLst>
                                          <p:attrName>style.visibility</p:attrName>
                                        </p:attrNameLst>
                                      </p:cBhvr>
                                      <p:to>
                                        <p:strVal val="visible"/>
                                      </p:to>
                                    </p:set>
                                    <p:animEffect transition="in" filter="wipe(left)">
                                      <p:cBhvr>
                                        <p:cTn id="7" dur="500"/>
                                        <p:tgtEl>
                                          <p:spTgt spid="645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64556"/>
                                        </p:tgtEl>
                                        <p:attrNameLst>
                                          <p:attrName>style.visibility</p:attrName>
                                        </p:attrNameLst>
                                      </p:cBhvr>
                                      <p:to>
                                        <p:strVal val="visible"/>
                                      </p:to>
                                    </p:set>
                                    <p:anim calcmode="lin" valueType="num">
                                      <p:cBhvr>
                                        <p:cTn id="12" dur="500" fill="hold"/>
                                        <p:tgtEl>
                                          <p:spTgt spid="64556"/>
                                        </p:tgtEl>
                                        <p:attrNameLst>
                                          <p:attrName>ppt_w</p:attrName>
                                        </p:attrNameLst>
                                      </p:cBhvr>
                                      <p:tavLst>
                                        <p:tav tm="0">
                                          <p:val>
                                            <p:fltVal val="0"/>
                                          </p:val>
                                        </p:tav>
                                        <p:tav tm="100000">
                                          <p:val>
                                            <p:strVal val="#ppt_w"/>
                                          </p:val>
                                        </p:tav>
                                      </p:tavLst>
                                    </p:anim>
                                    <p:anim calcmode="lin" valueType="num">
                                      <p:cBhvr>
                                        <p:cTn id="13" dur="500" fill="hold"/>
                                        <p:tgtEl>
                                          <p:spTgt spid="64556"/>
                                        </p:tgtEl>
                                        <p:attrNameLst>
                                          <p:attrName>ppt_h</p:attrName>
                                        </p:attrNameLst>
                                      </p:cBhvr>
                                      <p:tavLst>
                                        <p:tav tm="0">
                                          <p:val>
                                            <p:fltVal val="0"/>
                                          </p:val>
                                        </p:tav>
                                        <p:tav tm="100000">
                                          <p:val>
                                            <p:strVal val="#ppt_h"/>
                                          </p:val>
                                        </p:tav>
                                      </p:tavLst>
                                    </p:anim>
                                  </p:childTnLst>
                                </p:cTn>
                              </p:par>
                            </p:childTnLst>
                          </p:cTn>
                        </p:par>
                        <p:par>
                          <p:cTn id="14" fill="hold" nodeType="afterGroup">
                            <p:stCondLst>
                              <p:cond delay="500"/>
                            </p:stCondLst>
                            <p:childTnLst>
                              <p:par>
                                <p:cTn id="15" presetID="22" presetClass="entr" presetSubtype="8" fill="hold" nodeType="afterEffect">
                                  <p:stCondLst>
                                    <p:cond delay="0"/>
                                  </p:stCondLst>
                                  <p:childTnLst>
                                    <p:set>
                                      <p:cBhvr>
                                        <p:cTn id="16" dur="1" fill="hold">
                                          <p:stCondLst>
                                            <p:cond delay="0"/>
                                          </p:stCondLst>
                                        </p:cTn>
                                        <p:tgtEl>
                                          <p:spTgt spid="64558"/>
                                        </p:tgtEl>
                                        <p:attrNameLst>
                                          <p:attrName>style.visibility</p:attrName>
                                        </p:attrNameLst>
                                      </p:cBhvr>
                                      <p:to>
                                        <p:strVal val="visible"/>
                                      </p:to>
                                    </p:set>
                                    <p:animEffect transition="in" filter="wipe(left)">
                                      <p:cBhvr>
                                        <p:cTn id="17" dur="500"/>
                                        <p:tgtEl>
                                          <p:spTgt spid="64558"/>
                                        </p:tgtEl>
                                      </p:cBhvr>
                                    </p:animEffect>
                                  </p:childTnLst>
                                </p:cTn>
                              </p:par>
                            </p:childTnLst>
                          </p:cTn>
                        </p:par>
                        <p:par>
                          <p:cTn id="18" fill="hold" nodeType="afterGroup">
                            <p:stCondLst>
                              <p:cond delay="1000"/>
                            </p:stCondLst>
                            <p:childTnLst>
                              <p:par>
                                <p:cTn id="19" presetID="22" presetClass="entr" presetSubtype="8" fill="hold" nodeType="afterEffect">
                                  <p:stCondLst>
                                    <p:cond delay="0"/>
                                  </p:stCondLst>
                                  <p:childTnLst>
                                    <p:set>
                                      <p:cBhvr>
                                        <p:cTn id="20" dur="1" fill="hold">
                                          <p:stCondLst>
                                            <p:cond delay="0"/>
                                          </p:stCondLst>
                                        </p:cTn>
                                        <p:tgtEl>
                                          <p:spTgt spid="64567"/>
                                        </p:tgtEl>
                                        <p:attrNameLst>
                                          <p:attrName>style.visibility</p:attrName>
                                        </p:attrNameLst>
                                      </p:cBhvr>
                                      <p:to>
                                        <p:strVal val="visible"/>
                                      </p:to>
                                    </p:set>
                                    <p:animEffect transition="in" filter="wipe(left)">
                                      <p:cBhvr>
                                        <p:cTn id="21" dur="500"/>
                                        <p:tgtEl>
                                          <p:spTgt spid="64567"/>
                                        </p:tgtEl>
                                      </p:cBhvr>
                                    </p:animEffect>
                                  </p:childTnLst>
                                </p:cTn>
                              </p:par>
                            </p:childTnLst>
                          </p:cTn>
                        </p:par>
                        <p:par>
                          <p:cTn id="22" fill="hold" nodeType="afterGroup">
                            <p:stCondLst>
                              <p:cond delay="1500"/>
                            </p:stCondLst>
                            <p:childTnLst>
                              <p:par>
                                <p:cTn id="23" presetID="22" presetClass="entr" presetSubtype="8" fill="hold" nodeType="afterEffect">
                                  <p:stCondLst>
                                    <p:cond delay="0"/>
                                  </p:stCondLst>
                                  <p:childTnLst>
                                    <p:set>
                                      <p:cBhvr>
                                        <p:cTn id="24" dur="1" fill="hold">
                                          <p:stCondLst>
                                            <p:cond delay="0"/>
                                          </p:stCondLst>
                                        </p:cTn>
                                        <p:tgtEl>
                                          <p:spTgt spid="64559"/>
                                        </p:tgtEl>
                                        <p:attrNameLst>
                                          <p:attrName>style.visibility</p:attrName>
                                        </p:attrNameLst>
                                      </p:cBhvr>
                                      <p:to>
                                        <p:strVal val="visible"/>
                                      </p:to>
                                    </p:set>
                                    <p:animEffect transition="in" filter="wipe(left)">
                                      <p:cBhvr>
                                        <p:cTn id="25" dur="500"/>
                                        <p:tgtEl>
                                          <p:spTgt spid="6455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64563"/>
                                        </p:tgtEl>
                                        <p:attrNameLst>
                                          <p:attrName>style.visibility</p:attrName>
                                        </p:attrNameLst>
                                      </p:cBhvr>
                                      <p:to>
                                        <p:strVal val="visible"/>
                                      </p:to>
                                    </p:set>
                                    <p:animEffect transition="in" filter="wipe(left)">
                                      <p:cBhvr>
                                        <p:cTn id="30" dur="500"/>
                                        <p:tgtEl>
                                          <p:spTgt spid="6456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4568"/>
                                        </p:tgtEl>
                                        <p:attrNameLst>
                                          <p:attrName>style.visibility</p:attrName>
                                        </p:attrNameLst>
                                      </p:cBhvr>
                                      <p:to>
                                        <p:strVal val="visible"/>
                                      </p:to>
                                    </p:set>
                                    <p:animEffect transition="in" filter="wipe(left)">
                                      <p:cBhvr>
                                        <p:cTn id="35" dur="500"/>
                                        <p:tgtEl>
                                          <p:spTgt spid="64568"/>
                                        </p:tgtEl>
                                      </p:cBhvr>
                                    </p:animEffect>
                                  </p:childTnLst>
                                </p:cTn>
                              </p:par>
                            </p:childTnLst>
                          </p:cTn>
                        </p:par>
                        <p:par>
                          <p:cTn id="36" fill="hold" nodeType="afterGroup">
                            <p:stCondLst>
                              <p:cond delay="500"/>
                            </p:stCondLst>
                            <p:childTnLst>
                              <p:par>
                                <p:cTn id="37" presetID="23" presetClass="entr" presetSubtype="16" fill="hold" grpId="0" nodeType="afterEffect">
                                  <p:stCondLst>
                                    <p:cond delay="0"/>
                                  </p:stCondLst>
                                  <p:childTnLst>
                                    <p:set>
                                      <p:cBhvr>
                                        <p:cTn id="38" dur="1" fill="hold">
                                          <p:stCondLst>
                                            <p:cond delay="0"/>
                                          </p:stCondLst>
                                        </p:cTn>
                                        <p:tgtEl>
                                          <p:spTgt spid="64552"/>
                                        </p:tgtEl>
                                        <p:attrNameLst>
                                          <p:attrName>style.visibility</p:attrName>
                                        </p:attrNameLst>
                                      </p:cBhvr>
                                      <p:to>
                                        <p:strVal val="visible"/>
                                      </p:to>
                                    </p:set>
                                    <p:anim calcmode="lin" valueType="num">
                                      <p:cBhvr>
                                        <p:cTn id="39" dur="500" fill="hold"/>
                                        <p:tgtEl>
                                          <p:spTgt spid="64552"/>
                                        </p:tgtEl>
                                        <p:attrNameLst>
                                          <p:attrName>ppt_w</p:attrName>
                                        </p:attrNameLst>
                                      </p:cBhvr>
                                      <p:tavLst>
                                        <p:tav tm="0">
                                          <p:val>
                                            <p:fltVal val="0"/>
                                          </p:val>
                                        </p:tav>
                                        <p:tav tm="100000">
                                          <p:val>
                                            <p:strVal val="#ppt_w"/>
                                          </p:val>
                                        </p:tav>
                                      </p:tavLst>
                                    </p:anim>
                                    <p:anim calcmode="lin" valueType="num">
                                      <p:cBhvr>
                                        <p:cTn id="40" dur="500" fill="hold"/>
                                        <p:tgtEl>
                                          <p:spTgt spid="64552"/>
                                        </p:tgtEl>
                                        <p:attrNameLst>
                                          <p:attrName>ppt_h</p:attrName>
                                        </p:attrNameLst>
                                      </p:cBhvr>
                                      <p:tavLst>
                                        <p:tav tm="0">
                                          <p:val>
                                            <p:fltVal val="0"/>
                                          </p:val>
                                        </p:tav>
                                        <p:tav tm="100000">
                                          <p:val>
                                            <p:strVal val="#ppt_h"/>
                                          </p:val>
                                        </p:tav>
                                      </p:tavLst>
                                    </p:anim>
                                  </p:childTnLst>
                                </p:cTn>
                              </p:par>
                            </p:childTnLst>
                          </p:cTn>
                        </p:par>
                        <p:par>
                          <p:cTn id="41" fill="hold" nodeType="afterGroup">
                            <p:stCondLst>
                              <p:cond delay="1000"/>
                            </p:stCondLst>
                            <p:childTnLst>
                              <p:par>
                                <p:cTn id="42" presetID="22" presetClass="entr" presetSubtype="4" fill="hold" nodeType="afterEffect">
                                  <p:stCondLst>
                                    <p:cond delay="0"/>
                                  </p:stCondLst>
                                  <p:childTnLst>
                                    <p:set>
                                      <p:cBhvr>
                                        <p:cTn id="43" dur="1" fill="hold">
                                          <p:stCondLst>
                                            <p:cond delay="0"/>
                                          </p:stCondLst>
                                        </p:cTn>
                                        <p:tgtEl>
                                          <p:spTgt spid="64564"/>
                                        </p:tgtEl>
                                        <p:attrNameLst>
                                          <p:attrName>style.visibility</p:attrName>
                                        </p:attrNameLst>
                                      </p:cBhvr>
                                      <p:to>
                                        <p:strVal val="visible"/>
                                      </p:to>
                                    </p:set>
                                    <p:animEffect transition="in" filter="wipe(down)">
                                      <p:cBhvr>
                                        <p:cTn id="44" dur="500"/>
                                        <p:tgtEl>
                                          <p:spTgt spid="6456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3" presetClass="entr" presetSubtype="16" fill="hold" grpId="0" nodeType="clickEffect">
                                  <p:stCondLst>
                                    <p:cond delay="0"/>
                                  </p:stCondLst>
                                  <p:childTnLst>
                                    <p:set>
                                      <p:cBhvr>
                                        <p:cTn id="48" dur="1" fill="hold">
                                          <p:stCondLst>
                                            <p:cond delay="0"/>
                                          </p:stCondLst>
                                        </p:cTn>
                                        <p:tgtEl>
                                          <p:spTgt spid="64557"/>
                                        </p:tgtEl>
                                        <p:attrNameLst>
                                          <p:attrName>style.visibility</p:attrName>
                                        </p:attrNameLst>
                                      </p:cBhvr>
                                      <p:to>
                                        <p:strVal val="visible"/>
                                      </p:to>
                                    </p:set>
                                    <p:anim calcmode="lin" valueType="num">
                                      <p:cBhvr>
                                        <p:cTn id="49" dur="500" fill="hold"/>
                                        <p:tgtEl>
                                          <p:spTgt spid="64557"/>
                                        </p:tgtEl>
                                        <p:attrNameLst>
                                          <p:attrName>ppt_w</p:attrName>
                                        </p:attrNameLst>
                                      </p:cBhvr>
                                      <p:tavLst>
                                        <p:tav tm="0">
                                          <p:val>
                                            <p:fltVal val="0"/>
                                          </p:val>
                                        </p:tav>
                                        <p:tav tm="100000">
                                          <p:val>
                                            <p:strVal val="#ppt_w"/>
                                          </p:val>
                                        </p:tav>
                                      </p:tavLst>
                                    </p:anim>
                                    <p:anim calcmode="lin" valueType="num">
                                      <p:cBhvr>
                                        <p:cTn id="50" dur="500" fill="hold"/>
                                        <p:tgtEl>
                                          <p:spTgt spid="64557"/>
                                        </p:tgtEl>
                                        <p:attrNameLst>
                                          <p:attrName>ppt_h</p:attrName>
                                        </p:attrNameLst>
                                      </p:cBhvr>
                                      <p:tavLst>
                                        <p:tav tm="0">
                                          <p:val>
                                            <p:fltVal val="0"/>
                                          </p:val>
                                        </p:tav>
                                        <p:tav tm="100000">
                                          <p:val>
                                            <p:strVal val="#ppt_h"/>
                                          </p:val>
                                        </p:tav>
                                      </p:tavLst>
                                    </p:anim>
                                  </p:childTnLst>
                                </p:cTn>
                              </p:par>
                            </p:childTnLst>
                          </p:cTn>
                        </p:par>
                        <p:par>
                          <p:cTn id="51" fill="hold" nodeType="afterGroup">
                            <p:stCondLst>
                              <p:cond delay="500"/>
                            </p:stCondLst>
                            <p:childTnLst>
                              <p:par>
                                <p:cTn id="52" presetID="22" presetClass="entr" presetSubtype="1" fill="hold" nodeType="afterEffect">
                                  <p:stCondLst>
                                    <p:cond delay="0"/>
                                  </p:stCondLst>
                                  <p:childTnLst>
                                    <p:set>
                                      <p:cBhvr>
                                        <p:cTn id="53" dur="1" fill="hold">
                                          <p:stCondLst>
                                            <p:cond delay="0"/>
                                          </p:stCondLst>
                                        </p:cTn>
                                        <p:tgtEl>
                                          <p:spTgt spid="64565"/>
                                        </p:tgtEl>
                                        <p:attrNameLst>
                                          <p:attrName>style.visibility</p:attrName>
                                        </p:attrNameLst>
                                      </p:cBhvr>
                                      <p:to>
                                        <p:strVal val="visible"/>
                                      </p:to>
                                    </p:set>
                                    <p:animEffect transition="in" filter="wipe(up)">
                                      <p:cBhvr>
                                        <p:cTn id="54" dur="500"/>
                                        <p:tgtEl>
                                          <p:spTgt spid="64565"/>
                                        </p:tgtEl>
                                      </p:cBhvr>
                                    </p:animEffect>
                                  </p:childTnLst>
                                </p:cTn>
                              </p:par>
                            </p:childTnLst>
                          </p:cTn>
                        </p:par>
                        <p:par>
                          <p:cTn id="55" fill="hold" nodeType="afterGroup">
                            <p:stCondLst>
                              <p:cond delay="1000"/>
                            </p:stCondLst>
                            <p:childTnLst>
                              <p:par>
                                <p:cTn id="56" presetID="23" presetClass="entr" presetSubtype="16" fill="hold" grpId="0" nodeType="afterEffect">
                                  <p:stCondLst>
                                    <p:cond delay="0"/>
                                  </p:stCondLst>
                                  <p:childTnLst>
                                    <p:set>
                                      <p:cBhvr>
                                        <p:cTn id="57" dur="1" fill="hold">
                                          <p:stCondLst>
                                            <p:cond delay="0"/>
                                          </p:stCondLst>
                                        </p:cTn>
                                        <p:tgtEl>
                                          <p:spTgt spid="64553"/>
                                        </p:tgtEl>
                                        <p:attrNameLst>
                                          <p:attrName>style.visibility</p:attrName>
                                        </p:attrNameLst>
                                      </p:cBhvr>
                                      <p:to>
                                        <p:strVal val="visible"/>
                                      </p:to>
                                    </p:set>
                                    <p:anim calcmode="lin" valueType="num">
                                      <p:cBhvr>
                                        <p:cTn id="58" dur="500" fill="hold"/>
                                        <p:tgtEl>
                                          <p:spTgt spid="64553"/>
                                        </p:tgtEl>
                                        <p:attrNameLst>
                                          <p:attrName>ppt_w</p:attrName>
                                        </p:attrNameLst>
                                      </p:cBhvr>
                                      <p:tavLst>
                                        <p:tav tm="0">
                                          <p:val>
                                            <p:fltVal val="0"/>
                                          </p:val>
                                        </p:tav>
                                        <p:tav tm="100000">
                                          <p:val>
                                            <p:strVal val="#ppt_w"/>
                                          </p:val>
                                        </p:tav>
                                      </p:tavLst>
                                    </p:anim>
                                    <p:anim calcmode="lin" valueType="num">
                                      <p:cBhvr>
                                        <p:cTn id="59" dur="500" fill="hold"/>
                                        <p:tgtEl>
                                          <p:spTgt spid="64553"/>
                                        </p:tgtEl>
                                        <p:attrNameLst>
                                          <p:attrName>ppt_h</p:attrName>
                                        </p:attrNameLst>
                                      </p:cBhvr>
                                      <p:tavLst>
                                        <p:tav tm="0">
                                          <p:val>
                                            <p:fltVal val="0"/>
                                          </p:val>
                                        </p:tav>
                                        <p:tav tm="100000">
                                          <p:val>
                                            <p:strVal val="#ppt_h"/>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23" presetClass="entr" presetSubtype="16" fill="hold" grpId="0" nodeType="clickEffect">
                                  <p:stCondLst>
                                    <p:cond delay="0"/>
                                  </p:stCondLst>
                                  <p:childTnLst>
                                    <p:set>
                                      <p:cBhvr>
                                        <p:cTn id="63" dur="1" fill="hold">
                                          <p:stCondLst>
                                            <p:cond delay="0"/>
                                          </p:stCondLst>
                                        </p:cTn>
                                        <p:tgtEl>
                                          <p:spTgt spid="64555"/>
                                        </p:tgtEl>
                                        <p:attrNameLst>
                                          <p:attrName>style.visibility</p:attrName>
                                        </p:attrNameLst>
                                      </p:cBhvr>
                                      <p:to>
                                        <p:strVal val="visible"/>
                                      </p:to>
                                    </p:set>
                                    <p:anim calcmode="lin" valueType="num">
                                      <p:cBhvr>
                                        <p:cTn id="64" dur="500" fill="hold"/>
                                        <p:tgtEl>
                                          <p:spTgt spid="64555"/>
                                        </p:tgtEl>
                                        <p:attrNameLst>
                                          <p:attrName>ppt_w</p:attrName>
                                        </p:attrNameLst>
                                      </p:cBhvr>
                                      <p:tavLst>
                                        <p:tav tm="0">
                                          <p:val>
                                            <p:fltVal val="0"/>
                                          </p:val>
                                        </p:tav>
                                        <p:tav tm="100000">
                                          <p:val>
                                            <p:strVal val="#ppt_w"/>
                                          </p:val>
                                        </p:tav>
                                      </p:tavLst>
                                    </p:anim>
                                    <p:anim calcmode="lin" valueType="num">
                                      <p:cBhvr>
                                        <p:cTn id="65" dur="500" fill="hold"/>
                                        <p:tgtEl>
                                          <p:spTgt spid="64555"/>
                                        </p:tgtEl>
                                        <p:attrNameLst>
                                          <p:attrName>ppt_h</p:attrName>
                                        </p:attrNameLst>
                                      </p:cBhvr>
                                      <p:tavLst>
                                        <p:tav tm="0">
                                          <p:val>
                                            <p:fltVal val="0"/>
                                          </p:val>
                                        </p:tav>
                                        <p:tav tm="100000">
                                          <p:val>
                                            <p:strVal val="#ppt_h"/>
                                          </p:val>
                                        </p:tav>
                                      </p:tavLst>
                                    </p:anim>
                                  </p:childTnLst>
                                </p:cTn>
                              </p:par>
                            </p:childTnLst>
                          </p:cTn>
                        </p:par>
                        <p:par>
                          <p:cTn id="66" fill="hold" nodeType="afterGroup">
                            <p:stCondLst>
                              <p:cond delay="500"/>
                            </p:stCondLst>
                            <p:childTnLst>
                              <p:par>
                                <p:cTn id="67" presetID="22" presetClass="entr" presetSubtype="1" fill="hold" nodeType="afterEffect">
                                  <p:stCondLst>
                                    <p:cond delay="0"/>
                                  </p:stCondLst>
                                  <p:childTnLst>
                                    <p:set>
                                      <p:cBhvr>
                                        <p:cTn id="68" dur="1" fill="hold">
                                          <p:stCondLst>
                                            <p:cond delay="0"/>
                                          </p:stCondLst>
                                        </p:cTn>
                                        <p:tgtEl>
                                          <p:spTgt spid="64566"/>
                                        </p:tgtEl>
                                        <p:attrNameLst>
                                          <p:attrName>style.visibility</p:attrName>
                                        </p:attrNameLst>
                                      </p:cBhvr>
                                      <p:to>
                                        <p:strVal val="visible"/>
                                      </p:to>
                                    </p:set>
                                    <p:animEffect transition="in" filter="wipe(up)">
                                      <p:cBhvr>
                                        <p:cTn id="69" dur="500"/>
                                        <p:tgtEl>
                                          <p:spTgt spid="64566"/>
                                        </p:tgtEl>
                                      </p:cBhvr>
                                    </p:animEffect>
                                  </p:childTnLst>
                                </p:cTn>
                              </p:par>
                            </p:childTnLst>
                          </p:cTn>
                        </p:par>
                        <p:par>
                          <p:cTn id="70" fill="hold" nodeType="afterGroup">
                            <p:stCondLst>
                              <p:cond delay="1000"/>
                            </p:stCondLst>
                            <p:childTnLst>
                              <p:par>
                                <p:cTn id="71" presetID="23" presetClass="entr" presetSubtype="16" fill="hold" grpId="0" nodeType="afterEffect">
                                  <p:stCondLst>
                                    <p:cond delay="0"/>
                                  </p:stCondLst>
                                  <p:childTnLst>
                                    <p:set>
                                      <p:cBhvr>
                                        <p:cTn id="72" dur="1" fill="hold">
                                          <p:stCondLst>
                                            <p:cond delay="0"/>
                                          </p:stCondLst>
                                        </p:cTn>
                                        <p:tgtEl>
                                          <p:spTgt spid="64554"/>
                                        </p:tgtEl>
                                        <p:attrNameLst>
                                          <p:attrName>style.visibility</p:attrName>
                                        </p:attrNameLst>
                                      </p:cBhvr>
                                      <p:to>
                                        <p:strVal val="visible"/>
                                      </p:to>
                                    </p:set>
                                    <p:anim calcmode="lin" valueType="num">
                                      <p:cBhvr>
                                        <p:cTn id="73" dur="500" fill="hold"/>
                                        <p:tgtEl>
                                          <p:spTgt spid="64554"/>
                                        </p:tgtEl>
                                        <p:attrNameLst>
                                          <p:attrName>ppt_w</p:attrName>
                                        </p:attrNameLst>
                                      </p:cBhvr>
                                      <p:tavLst>
                                        <p:tav tm="0">
                                          <p:val>
                                            <p:fltVal val="0"/>
                                          </p:val>
                                        </p:tav>
                                        <p:tav tm="100000">
                                          <p:val>
                                            <p:strVal val="#ppt_w"/>
                                          </p:val>
                                        </p:tav>
                                      </p:tavLst>
                                    </p:anim>
                                    <p:anim calcmode="lin" valueType="num">
                                      <p:cBhvr>
                                        <p:cTn id="74" dur="500" fill="hold"/>
                                        <p:tgtEl>
                                          <p:spTgt spid="64554"/>
                                        </p:tgtEl>
                                        <p:attrNameLst>
                                          <p:attrName>ppt_h</p:attrName>
                                        </p:attrNameLst>
                                      </p:cBhvr>
                                      <p:tavLst>
                                        <p:tav tm="0">
                                          <p:val>
                                            <p:fltVal val="0"/>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64560"/>
                                        </p:tgtEl>
                                        <p:attrNameLst>
                                          <p:attrName>style.visibility</p:attrName>
                                        </p:attrNameLst>
                                      </p:cBhvr>
                                      <p:to>
                                        <p:strVal val="visible"/>
                                      </p:to>
                                    </p:set>
                                    <p:animEffect transition="in" filter="wipe(left)">
                                      <p:cBhvr>
                                        <p:cTn id="79" dur="500"/>
                                        <p:tgtEl>
                                          <p:spTgt spid="64560"/>
                                        </p:tgtEl>
                                      </p:cBhvr>
                                    </p:animEffect>
                                  </p:childTnLst>
                                </p:cTn>
                              </p:par>
                            </p:childTnLst>
                          </p:cTn>
                        </p:par>
                        <p:par>
                          <p:cTn id="80" fill="hold" nodeType="afterGroup">
                            <p:stCondLst>
                              <p:cond delay="500"/>
                            </p:stCondLst>
                            <p:childTnLst>
                              <p:par>
                                <p:cTn id="81" presetID="22" presetClass="entr" presetSubtype="2" fill="hold" nodeType="afterEffect">
                                  <p:stCondLst>
                                    <p:cond delay="0"/>
                                  </p:stCondLst>
                                  <p:childTnLst>
                                    <p:set>
                                      <p:cBhvr>
                                        <p:cTn id="82" dur="1" fill="hold">
                                          <p:stCondLst>
                                            <p:cond delay="0"/>
                                          </p:stCondLst>
                                        </p:cTn>
                                        <p:tgtEl>
                                          <p:spTgt spid="64561"/>
                                        </p:tgtEl>
                                        <p:attrNameLst>
                                          <p:attrName>style.visibility</p:attrName>
                                        </p:attrNameLst>
                                      </p:cBhvr>
                                      <p:to>
                                        <p:strVal val="visible"/>
                                      </p:to>
                                    </p:set>
                                    <p:animEffect transition="in" filter="wipe(right)">
                                      <p:cBhvr>
                                        <p:cTn id="83" dur="500"/>
                                        <p:tgtEl>
                                          <p:spTgt spid="64561"/>
                                        </p:tgtEl>
                                      </p:cBhvr>
                                    </p:animEffect>
                                  </p:childTnLst>
                                </p:cTn>
                              </p:par>
                            </p:childTnLst>
                          </p:cTn>
                        </p:par>
                        <p:par>
                          <p:cTn id="84" fill="hold" nodeType="afterGroup">
                            <p:stCondLst>
                              <p:cond delay="1000"/>
                            </p:stCondLst>
                            <p:childTnLst>
                              <p:par>
                                <p:cTn id="85" presetID="22" presetClass="entr" presetSubtype="8" fill="hold" nodeType="afterEffect">
                                  <p:stCondLst>
                                    <p:cond delay="0"/>
                                  </p:stCondLst>
                                  <p:childTnLst>
                                    <p:set>
                                      <p:cBhvr>
                                        <p:cTn id="86" dur="1" fill="hold">
                                          <p:stCondLst>
                                            <p:cond delay="0"/>
                                          </p:stCondLst>
                                        </p:cTn>
                                        <p:tgtEl>
                                          <p:spTgt spid="64562"/>
                                        </p:tgtEl>
                                        <p:attrNameLst>
                                          <p:attrName>style.visibility</p:attrName>
                                        </p:attrNameLst>
                                      </p:cBhvr>
                                      <p:to>
                                        <p:strVal val="visible"/>
                                      </p:to>
                                    </p:set>
                                    <p:animEffect transition="in" filter="wipe(left)">
                                      <p:cBhvr>
                                        <p:cTn id="87" dur="500"/>
                                        <p:tgtEl>
                                          <p:spTgt spid="6456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nodeType="clickEffect">
                                  <p:stCondLst>
                                    <p:cond delay="0"/>
                                  </p:stCondLst>
                                  <p:childTnLst>
                                    <p:set>
                                      <p:cBhvr>
                                        <p:cTn id="91" dur="1" fill="hold">
                                          <p:stCondLst>
                                            <p:cond delay="499"/>
                                          </p:stCondLst>
                                        </p:cTn>
                                        <p:tgtEl>
                                          <p:spTgt spid="64547"/>
                                        </p:tgtEl>
                                        <p:attrNameLst>
                                          <p:attrName>style.visibility</p:attrName>
                                        </p:attrNameLst>
                                      </p:cBhvr>
                                      <p:to>
                                        <p:strVal val="visible"/>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nodeType="clickEffect">
                                  <p:stCondLst>
                                    <p:cond delay="0"/>
                                  </p:stCondLst>
                                  <p:childTnLst>
                                    <p:set>
                                      <p:cBhvr>
                                        <p:cTn id="95" dur="1" fill="hold">
                                          <p:stCondLst>
                                            <p:cond delay="0"/>
                                          </p:stCondLst>
                                        </p:cTn>
                                        <p:tgtEl>
                                          <p:spTgt spid="64569"/>
                                        </p:tgtEl>
                                        <p:attrNameLst>
                                          <p:attrName>style.visibility</p:attrName>
                                        </p:attrNameLst>
                                      </p:cBhvr>
                                      <p:to>
                                        <p:strVal val="visible"/>
                                      </p:to>
                                    </p:set>
                                    <p:animEffect transition="in" filter="wipe(left)">
                                      <p:cBhvr>
                                        <p:cTn id="96" dur="500"/>
                                        <p:tgtEl>
                                          <p:spTgt spid="64569"/>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64535"/>
                                        </p:tgtEl>
                                        <p:attrNameLst>
                                          <p:attrName>style.visibility</p:attrName>
                                        </p:attrNameLst>
                                      </p:cBhvr>
                                      <p:to>
                                        <p:strVal val="visible"/>
                                      </p:to>
                                    </p:set>
                                    <p:animEffect transition="in" filter="wipe(left)">
                                      <p:cBhvr>
                                        <p:cTn id="101" dur="500"/>
                                        <p:tgtEl>
                                          <p:spTgt spid="64535"/>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nodeType="clickEffect">
                                  <p:stCondLst>
                                    <p:cond delay="0"/>
                                  </p:stCondLst>
                                  <p:childTnLst>
                                    <p:set>
                                      <p:cBhvr>
                                        <p:cTn id="105" dur="1" fill="hold">
                                          <p:stCondLst>
                                            <p:cond delay="0"/>
                                          </p:stCondLst>
                                        </p:cTn>
                                        <p:tgtEl>
                                          <p:spTgt spid="64551"/>
                                        </p:tgtEl>
                                        <p:attrNameLst>
                                          <p:attrName>style.visibility</p:attrName>
                                        </p:attrNameLst>
                                      </p:cBhvr>
                                      <p:to>
                                        <p:strVal val="visible"/>
                                      </p:to>
                                    </p:set>
                                    <p:animEffect transition="in" filter="wipe(left)">
                                      <p:cBhvr>
                                        <p:cTn id="106" dur="500"/>
                                        <p:tgtEl>
                                          <p:spTgt spid="64551"/>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1" fill="hold" nodeType="clickEffect">
                                  <p:stCondLst>
                                    <p:cond delay="0"/>
                                  </p:stCondLst>
                                  <p:childTnLst>
                                    <p:set>
                                      <p:cBhvr>
                                        <p:cTn id="110" dur="1" fill="hold">
                                          <p:stCondLst>
                                            <p:cond delay="0"/>
                                          </p:stCondLst>
                                        </p:cTn>
                                        <p:tgtEl>
                                          <p:spTgt spid="64537"/>
                                        </p:tgtEl>
                                        <p:attrNameLst>
                                          <p:attrName>style.visibility</p:attrName>
                                        </p:attrNameLst>
                                      </p:cBhvr>
                                      <p:to>
                                        <p:strVal val="visible"/>
                                      </p:to>
                                    </p:set>
                                    <p:animEffect transition="in" filter="wipe(up)">
                                      <p:cBhvr>
                                        <p:cTn id="111" dur="500"/>
                                        <p:tgtEl>
                                          <p:spTgt spid="64537"/>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1" fill="hold" nodeType="clickEffect">
                                  <p:stCondLst>
                                    <p:cond delay="0"/>
                                  </p:stCondLst>
                                  <p:childTnLst>
                                    <p:set>
                                      <p:cBhvr>
                                        <p:cTn id="115" dur="1" fill="hold">
                                          <p:stCondLst>
                                            <p:cond delay="0"/>
                                          </p:stCondLst>
                                        </p:cTn>
                                        <p:tgtEl>
                                          <p:spTgt spid="64536"/>
                                        </p:tgtEl>
                                        <p:attrNameLst>
                                          <p:attrName>style.visibility</p:attrName>
                                        </p:attrNameLst>
                                      </p:cBhvr>
                                      <p:to>
                                        <p:strVal val="visible"/>
                                      </p:to>
                                    </p:set>
                                    <p:animEffect transition="in" filter="wipe(up)">
                                      <p:cBhvr>
                                        <p:cTn id="116" dur="500"/>
                                        <p:tgtEl>
                                          <p:spTgt spid="64536"/>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6" presetClass="entr" presetSubtype="37" fill="hold" nodeType="clickEffect">
                                  <p:stCondLst>
                                    <p:cond delay="0"/>
                                  </p:stCondLst>
                                  <p:childTnLst>
                                    <p:set>
                                      <p:cBhvr>
                                        <p:cTn id="120" dur="1" fill="hold">
                                          <p:stCondLst>
                                            <p:cond delay="0"/>
                                          </p:stCondLst>
                                        </p:cTn>
                                        <p:tgtEl>
                                          <p:spTgt spid="64540"/>
                                        </p:tgtEl>
                                        <p:attrNameLst>
                                          <p:attrName>style.visibility</p:attrName>
                                        </p:attrNameLst>
                                      </p:cBhvr>
                                      <p:to>
                                        <p:strVal val="visible"/>
                                      </p:to>
                                    </p:set>
                                    <p:animEffect transition="in" filter="barn(outVertical)">
                                      <p:cBhvr>
                                        <p:cTn id="121" dur="1000"/>
                                        <p:tgtEl>
                                          <p:spTgt spid="64540"/>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ntr" presetSubtype="0" fill="hold" nodeType="clickEffect">
                                  <p:stCondLst>
                                    <p:cond delay="0"/>
                                  </p:stCondLst>
                                  <p:childTnLst>
                                    <p:set>
                                      <p:cBhvr>
                                        <p:cTn id="125" dur="1" fill="hold">
                                          <p:stCondLst>
                                            <p:cond delay="499"/>
                                          </p:stCondLst>
                                        </p:cTn>
                                        <p:tgtEl>
                                          <p:spTgt spid="64545"/>
                                        </p:tgtEl>
                                        <p:attrNameLst>
                                          <p:attrName>style.visibility</p:attrName>
                                        </p:attrNameLst>
                                      </p:cBhvr>
                                      <p:to>
                                        <p:strVal val="visible"/>
                                      </p:to>
                                    </p:se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nodeType="clickEffect">
                                  <p:stCondLst>
                                    <p:cond delay="0"/>
                                  </p:stCondLst>
                                  <p:childTnLst>
                                    <p:set>
                                      <p:cBhvr>
                                        <p:cTn id="129" dur="1" fill="hold">
                                          <p:stCondLst>
                                            <p:cond delay="0"/>
                                          </p:stCondLst>
                                        </p:cTn>
                                        <p:tgtEl>
                                          <p:spTgt spid="64550"/>
                                        </p:tgtEl>
                                        <p:attrNameLst>
                                          <p:attrName>style.visibility</p:attrName>
                                        </p:attrNameLst>
                                      </p:cBhvr>
                                      <p:to>
                                        <p:strVal val="visible"/>
                                      </p:to>
                                    </p:set>
                                    <p:animEffect transition="in" filter="wipe(left)">
                                      <p:cBhvr>
                                        <p:cTn id="130" dur="500"/>
                                        <p:tgtEl>
                                          <p:spTgt spid="64550"/>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 presetClass="entr" presetSubtype="0" fill="hold" grpId="0" nodeType="clickEffect">
                                  <p:stCondLst>
                                    <p:cond delay="0"/>
                                  </p:stCondLst>
                                  <p:childTnLst>
                                    <p:set>
                                      <p:cBhvr>
                                        <p:cTn id="134" dur="1" fill="hold">
                                          <p:stCondLst>
                                            <p:cond delay="499"/>
                                          </p:stCondLst>
                                        </p:cTn>
                                        <p:tgtEl>
                                          <p:spTgt spid="64549"/>
                                        </p:tgtEl>
                                        <p:attrNameLst>
                                          <p:attrName>style.visibility</p:attrName>
                                        </p:attrNameLst>
                                      </p:cBhvr>
                                      <p:to>
                                        <p:strVal val="visibl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8" fill="hold" nodeType="clickEffect">
                                  <p:stCondLst>
                                    <p:cond delay="0"/>
                                  </p:stCondLst>
                                  <p:childTnLst>
                                    <p:set>
                                      <p:cBhvr>
                                        <p:cTn id="138" dur="1" fill="hold">
                                          <p:stCondLst>
                                            <p:cond delay="0"/>
                                          </p:stCondLst>
                                        </p:cTn>
                                        <p:tgtEl>
                                          <p:spTgt spid="64534"/>
                                        </p:tgtEl>
                                        <p:attrNameLst>
                                          <p:attrName>style.visibility</p:attrName>
                                        </p:attrNameLst>
                                      </p:cBhvr>
                                      <p:to>
                                        <p:strVal val="visible"/>
                                      </p:to>
                                    </p:set>
                                    <p:animEffect transition="in" filter="wipe(left)">
                                      <p:cBhvr>
                                        <p:cTn id="139" dur="500"/>
                                        <p:tgtEl>
                                          <p:spTgt spid="64534"/>
                                        </p:tgtEl>
                                      </p:cBhvr>
                                    </p:animEffec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22" presetClass="entr" presetSubtype="1" fill="hold" nodeType="clickEffect">
                                  <p:stCondLst>
                                    <p:cond delay="0"/>
                                  </p:stCondLst>
                                  <p:childTnLst>
                                    <p:set>
                                      <p:cBhvr>
                                        <p:cTn id="143" dur="1" fill="hold">
                                          <p:stCondLst>
                                            <p:cond delay="0"/>
                                          </p:stCondLst>
                                        </p:cTn>
                                        <p:tgtEl>
                                          <p:spTgt spid="64538"/>
                                        </p:tgtEl>
                                        <p:attrNameLst>
                                          <p:attrName>style.visibility</p:attrName>
                                        </p:attrNameLst>
                                      </p:cBhvr>
                                      <p:to>
                                        <p:strVal val="visible"/>
                                      </p:to>
                                    </p:set>
                                    <p:animEffect transition="in" filter="wipe(up)">
                                      <p:cBhvr>
                                        <p:cTn id="144" dur="500"/>
                                        <p:tgtEl>
                                          <p:spTgt spid="64538"/>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2" presetClass="entr" presetSubtype="1" fill="hold" nodeType="clickEffect">
                                  <p:stCondLst>
                                    <p:cond delay="0"/>
                                  </p:stCondLst>
                                  <p:childTnLst>
                                    <p:set>
                                      <p:cBhvr>
                                        <p:cTn id="148" dur="1" fill="hold">
                                          <p:stCondLst>
                                            <p:cond delay="0"/>
                                          </p:stCondLst>
                                        </p:cTn>
                                        <p:tgtEl>
                                          <p:spTgt spid="64530"/>
                                        </p:tgtEl>
                                        <p:attrNameLst>
                                          <p:attrName>style.visibility</p:attrName>
                                        </p:attrNameLst>
                                      </p:cBhvr>
                                      <p:to>
                                        <p:strVal val="visible"/>
                                      </p:to>
                                    </p:set>
                                    <p:animEffect transition="in" filter="wipe(up)">
                                      <p:cBhvr>
                                        <p:cTn id="149" dur="500"/>
                                        <p:tgtEl>
                                          <p:spTgt spid="64530"/>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55" presetClass="entr" presetSubtype="0" fill="hold" nodeType="clickEffect">
                                  <p:stCondLst>
                                    <p:cond delay="0"/>
                                  </p:stCondLst>
                                  <p:childTnLst>
                                    <p:set>
                                      <p:cBhvr>
                                        <p:cTn id="153" dur="1" fill="hold">
                                          <p:stCondLst>
                                            <p:cond delay="0"/>
                                          </p:stCondLst>
                                        </p:cTn>
                                        <p:tgtEl>
                                          <p:spTgt spid="64531"/>
                                        </p:tgtEl>
                                        <p:attrNameLst>
                                          <p:attrName>style.visibility</p:attrName>
                                        </p:attrNameLst>
                                      </p:cBhvr>
                                      <p:to>
                                        <p:strVal val="visible"/>
                                      </p:to>
                                    </p:set>
                                    <p:anim calcmode="lin" valueType="num">
                                      <p:cBhvr>
                                        <p:cTn id="154" dur="1000" fill="hold"/>
                                        <p:tgtEl>
                                          <p:spTgt spid="64531"/>
                                        </p:tgtEl>
                                        <p:attrNameLst>
                                          <p:attrName>ppt_w</p:attrName>
                                        </p:attrNameLst>
                                      </p:cBhvr>
                                      <p:tavLst>
                                        <p:tav tm="0">
                                          <p:val>
                                            <p:strVal val="#ppt_w*0.70"/>
                                          </p:val>
                                        </p:tav>
                                        <p:tav tm="100000">
                                          <p:val>
                                            <p:strVal val="#ppt_w"/>
                                          </p:val>
                                        </p:tav>
                                      </p:tavLst>
                                    </p:anim>
                                    <p:anim calcmode="lin" valueType="num">
                                      <p:cBhvr>
                                        <p:cTn id="155" dur="1000" fill="hold"/>
                                        <p:tgtEl>
                                          <p:spTgt spid="64531"/>
                                        </p:tgtEl>
                                        <p:attrNameLst>
                                          <p:attrName>ppt_h</p:attrName>
                                        </p:attrNameLst>
                                      </p:cBhvr>
                                      <p:tavLst>
                                        <p:tav tm="0">
                                          <p:val>
                                            <p:strVal val="#ppt_h"/>
                                          </p:val>
                                        </p:tav>
                                        <p:tav tm="100000">
                                          <p:val>
                                            <p:strVal val="#ppt_h"/>
                                          </p:val>
                                        </p:tav>
                                      </p:tavLst>
                                    </p:anim>
                                    <p:animEffect transition="in" filter="fade">
                                      <p:cBhvr>
                                        <p:cTn id="156" dur="1000"/>
                                        <p:tgtEl>
                                          <p:spTgt spid="64531"/>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1" presetClass="entr" presetSubtype="0" fill="hold" nodeType="clickEffect">
                                  <p:stCondLst>
                                    <p:cond delay="0"/>
                                  </p:stCondLst>
                                  <p:childTnLst>
                                    <p:set>
                                      <p:cBhvr>
                                        <p:cTn id="160" dur="1" fill="hold">
                                          <p:stCondLst>
                                            <p:cond delay="0"/>
                                          </p:stCondLst>
                                        </p:cTn>
                                        <p:tgtEl>
                                          <p:spTgt spid="64532"/>
                                        </p:tgtEl>
                                        <p:attrNameLst>
                                          <p:attrName>style.visibility</p:attrName>
                                        </p:attrNameLst>
                                      </p:cBhvr>
                                      <p:to>
                                        <p:strVal val="visible"/>
                                      </p:to>
                                    </p:se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2" presetClass="entr" presetSubtype="1" fill="hold" nodeType="clickEffect">
                                  <p:stCondLst>
                                    <p:cond delay="0"/>
                                  </p:stCondLst>
                                  <p:childTnLst>
                                    <p:set>
                                      <p:cBhvr>
                                        <p:cTn id="164" dur="1" fill="hold">
                                          <p:stCondLst>
                                            <p:cond delay="0"/>
                                          </p:stCondLst>
                                        </p:cTn>
                                        <p:tgtEl>
                                          <p:spTgt spid="64539"/>
                                        </p:tgtEl>
                                        <p:attrNameLst>
                                          <p:attrName>style.visibility</p:attrName>
                                        </p:attrNameLst>
                                      </p:cBhvr>
                                      <p:to>
                                        <p:strVal val="visible"/>
                                      </p:to>
                                    </p:set>
                                    <p:animEffect transition="in" filter="wipe(up)">
                                      <p:cBhvr>
                                        <p:cTn id="165" dur="500"/>
                                        <p:tgtEl>
                                          <p:spTgt spid="64539"/>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22" presetClass="entr" presetSubtype="2" fill="hold" nodeType="clickEffect">
                                  <p:stCondLst>
                                    <p:cond delay="0"/>
                                  </p:stCondLst>
                                  <p:childTnLst>
                                    <p:set>
                                      <p:cBhvr>
                                        <p:cTn id="169" dur="1" fill="hold">
                                          <p:stCondLst>
                                            <p:cond delay="0"/>
                                          </p:stCondLst>
                                        </p:cTn>
                                        <p:tgtEl>
                                          <p:spTgt spid="64543"/>
                                        </p:tgtEl>
                                        <p:attrNameLst>
                                          <p:attrName>style.visibility</p:attrName>
                                        </p:attrNameLst>
                                      </p:cBhvr>
                                      <p:to>
                                        <p:strVal val="visible"/>
                                      </p:to>
                                    </p:set>
                                    <p:animEffect transition="in" filter="wipe(right)">
                                      <p:cBhvr>
                                        <p:cTn id="170" dur="500"/>
                                        <p:tgtEl>
                                          <p:spTgt spid="64543"/>
                                        </p:tgtEl>
                                      </p:cBhvr>
                                    </p:animEffec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22" presetClass="entr" presetSubtype="8" fill="hold" nodeType="clickEffect">
                                  <p:stCondLst>
                                    <p:cond delay="0"/>
                                  </p:stCondLst>
                                  <p:childTnLst>
                                    <p:set>
                                      <p:cBhvr>
                                        <p:cTn id="174" dur="1" fill="hold">
                                          <p:stCondLst>
                                            <p:cond delay="0"/>
                                          </p:stCondLst>
                                        </p:cTn>
                                        <p:tgtEl>
                                          <p:spTgt spid="64544"/>
                                        </p:tgtEl>
                                        <p:attrNameLst>
                                          <p:attrName>style.visibility</p:attrName>
                                        </p:attrNameLst>
                                      </p:cBhvr>
                                      <p:to>
                                        <p:strVal val="visible"/>
                                      </p:to>
                                    </p:set>
                                    <p:animEffect transition="in" filter="wipe(left)">
                                      <p:cBhvr>
                                        <p:cTn id="175" dur="500"/>
                                        <p:tgtEl>
                                          <p:spTgt spid="64544"/>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1" presetClass="entr" presetSubtype="0" fill="hold" nodeType="clickEffect">
                                  <p:stCondLst>
                                    <p:cond delay="0"/>
                                  </p:stCondLst>
                                  <p:childTnLst>
                                    <p:set>
                                      <p:cBhvr>
                                        <p:cTn id="179" dur="1" fill="hold">
                                          <p:stCondLst>
                                            <p:cond delay="499"/>
                                          </p:stCondLst>
                                        </p:cTn>
                                        <p:tgtEl>
                                          <p:spTgt spid="64548"/>
                                        </p:tgtEl>
                                        <p:attrNameLst>
                                          <p:attrName>style.visibility</p:attrName>
                                        </p:attrNameLst>
                                      </p:cBhvr>
                                      <p:to>
                                        <p:strVal val="visible"/>
                                      </p:to>
                                    </p:se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12" presetClass="entr" presetSubtype="1" fill="hold" nodeType="clickEffect">
                                  <p:stCondLst>
                                    <p:cond delay="0"/>
                                  </p:stCondLst>
                                  <p:childTnLst>
                                    <p:set>
                                      <p:cBhvr>
                                        <p:cTn id="183" dur="1" fill="hold">
                                          <p:stCondLst>
                                            <p:cond delay="0"/>
                                          </p:stCondLst>
                                        </p:cTn>
                                        <p:tgtEl>
                                          <p:spTgt spid="64524"/>
                                        </p:tgtEl>
                                        <p:attrNameLst>
                                          <p:attrName>style.visibility</p:attrName>
                                        </p:attrNameLst>
                                      </p:cBhvr>
                                      <p:to>
                                        <p:strVal val="visible"/>
                                      </p:to>
                                    </p:set>
                                    <p:animEffect transition="in" filter="slide(fromTop)">
                                      <p:cBhvr>
                                        <p:cTn id="184" dur="500"/>
                                        <p:tgtEl>
                                          <p:spTgt spid="64524"/>
                                        </p:tgtEl>
                                      </p:cBhvr>
                                    </p:animEffec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1" presetClass="entr" presetSubtype="0" fill="hold" nodeType="clickEffect">
                                  <p:stCondLst>
                                    <p:cond delay="0"/>
                                  </p:stCondLst>
                                  <p:childTnLst>
                                    <p:set>
                                      <p:cBhvr>
                                        <p:cTn id="188" dur="1" fill="hold">
                                          <p:stCondLst>
                                            <p:cond delay="499"/>
                                          </p:stCondLst>
                                        </p:cTn>
                                        <p:tgtEl>
                                          <p:spTgt spid="64528"/>
                                        </p:tgtEl>
                                        <p:attrNameLst>
                                          <p:attrName>style.visibility</p:attrName>
                                        </p:attrNameLst>
                                      </p:cBhvr>
                                      <p:to>
                                        <p:strVal val="visible"/>
                                      </p:to>
                                    </p:set>
                                  </p:childTnLst>
                                </p:cTn>
                              </p:par>
                            </p:childTnLst>
                          </p:cTn>
                        </p:par>
                      </p:childTnLst>
                    </p:cTn>
                  </p:par>
                  <p:par>
                    <p:cTn id="189" fill="hold" nodeType="clickPar">
                      <p:stCondLst>
                        <p:cond delay="indefinite"/>
                      </p:stCondLst>
                      <p:childTnLst>
                        <p:par>
                          <p:cTn id="190" fill="hold" nodeType="withGroup">
                            <p:stCondLst>
                              <p:cond delay="0"/>
                            </p:stCondLst>
                            <p:childTnLst>
                              <p:par>
                                <p:cTn id="191" presetID="22" presetClass="entr" presetSubtype="8" fill="hold" grpId="0" nodeType="clickEffect">
                                  <p:stCondLst>
                                    <p:cond delay="0"/>
                                  </p:stCondLst>
                                  <p:childTnLst>
                                    <p:set>
                                      <p:cBhvr>
                                        <p:cTn id="192" dur="1" fill="hold">
                                          <p:stCondLst>
                                            <p:cond delay="0"/>
                                          </p:stCondLst>
                                        </p:cTn>
                                        <p:tgtEl>
                                          <p:spTgt spid="64516"/>
                                        </p:tgtEl>
                                        <p:attrNameLst>
                                          <p:attrName>style.visibility</p:attrName>
                                        </p:attrNameLst>
                                      </p:cBhvr>
                                      <p:to>
                                        <p:strVal val="visible"/>
                                      </p:to>
                                    </p:set>
                                    <p:animEffect transition="in" filter="wipe(left)">
                                      <p:cBhvr>
                                        <p:cTn id="193" dur="500"/>
                                        <p:tgtEl>
                                          <p:spTgt spid="64516"/>
                                        </p:tgtEl>
                                      </p:cBhvr>
                                    </p:animEffect>
                                  </p:childTnLst>
                                </p:cTn>
                              </p:par>
                            </p:childTnLst>
                          </p:cTn>
                        </p:par>
                      </p:childTnLst>
                    </p:cTn>
                  </p:par>
                  <p:par>
                    <p:cTn id="194" fill="hold" nodeType="clickPar">
                      <p:stCondLst>
                        <p:cond delay="indefinite"/>
                      </p:stCondLst>
                      <p:childTnLst>
                        <p:par>
                          <p:cTn id="195" fill="hold" nodeType="withGroup">
                            <p:stCondLst>
                              <p:cond delay="0"/>
                            </p:stCondLst>
                            <p:childTnLst>
                              <p:par>
                                <p:cTn id="196" presetID="22" presetClass="entr" presetSubtype="8" fill="hold" nodeType="clickEffect">
                                  <p:stCondLst>
                                    <p:cond delay="0"/>
                                  </p:stCondLst>
                                  <p:childTnLst>
                                    <p:set>
                                      <p:cBhvr>
                                        <p:cTn id="197" dur="1" fill="hold">
                                          <p:stCondLst>
                                            <p:cond delay="0"/>
                                          </p:stCondLst>
                                        </p:cTn>
                                        <p:tgtEl>
                                          <p:spTgt spid="64570"/>
                                        </p:tgtEl>
                                        <p:attrNameLst>
                                          <p:attrName>style.visibility</p:attrName>
                                        </p:attrNameLst>
                                      </p:cBhvr>
                                      <p:to>
                                        <p:strVal val="visible"/>
                                      </p:to>
                                    </p:set>
                                    <p:animEffect transition="in" filter="wipe(left)">
                                      <p:cBhvr>
                                        <p:cTn id="198" dur="500"/>
                                        <p:tgtEl>
                                          <p:spTgt spid="64570"/>
                                        </p:tgtEl>
                                      </p:cBhvr>
                                    </p:animEffec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22" presetClass="entr" presetSubtype="8" fill="hold" nodeType="clickEffect">
                                  <p:stCondLst>
                                    <p:cond delay="0"/>
                                  </p:stCondLst>
                                  <p:childTnLst>
                                    <p:set>
                                      <p:cBhvr>
                                        <p:cTn id="202" dur="1" fill="hold">
                                          <p:stCondLst>
                                            <p:cond delay="0"/>
                                          </p:stCondLst>
                                        </p:cTn>
                                        <p:tgtEl>
                                          <p:spTgt spid="64533"/>
                                        </p:tgtEl>
                                        <p:attrNameLst>
                                          <p:attrName>style.visibility</p:attrName>
                                        </p:attrNameLst>
                                      </p:cBhvr>
                                      <p:to>
                                        <p:strVal val="visible"/>
                                      </p:to>
                                    </p:set>
                                    <p:animEffect transition="in" filter="wipe(left)">
                                      <p:cBhvr>
                                        <p:cTn id="203" dur="500"/>
                                        <p:tgtEl>
                                          <p:spTgt spid="64533"/>
                                        </p:tgtEl>
                                      </p:cBhvr>
                                    </p:animEffec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22" presetClass="entr" presetSubtype="8" fill="hold" nodeType="clickEffect">
                                  <p:stCondLst>
                                    <p:cond delay="0"/>
                                  </p:stCondLst>
                                  <p:childTnLst>
                                    <p:set>
                                      <p:cBhvr>
                                        <p:cTn id="207" dur="1" fill="hold">
                                          <p:stCondLst>
                                            <p:cond delay="0"/>
                                          </p:stCondLst>
                                        </p:cTn>
                                        <p:tgtEl>
                                          <p:spTgt spid="64514"/>
                                        </p:tgtEl>
                                        <p:attrNameLst>
                                          <p:attrName>style.visibility</p:attrName>
                                        </p:attrNameLst>
                                      </p:cBhvr>
                                      <p:to>
                                        <p:strVal val="visible"/>
                                      </p:to>
                                    </p:set>
                                    <p:animEffect transition="in" filter="wipe(left)">
                                      <p:cBhvr>
                                        <p:cTn id="208" dur="500"/>
                                        <p:tgtEl>
                                          <p:spTgt spid="64514"/>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64521"/>
                                        </p:tgtEl>
                                        <p:attrNameLst>
                                          <p:attrName>style.visibility</p:attrName>
                                        </p:attrNameLst>
                                      </p:cBhvr>
                                      <p:to>
                                        <p:strVal val="visible"/>
                                      </p:to>
                                    </p:set>
                                    <p:animEffect transition="in" filter="wipe(left)">
                                      <p:cBhvr>
                                        <p:cTn id="213" dur="500"/>
                                        <p:tgtEl>
                                          <p:spTgt spid="64521"/>
                                        </p:tgtEl>
                                      </p:cBhvr>
                                    </p:animEffect>
                                  </p:childTnLst>
                                </p:cTn>
                              </p:par>
                            </p:childTnLst>
                          </p:cTn>
                        </p:par>
                      </p:childTnLst>
                    </p:cTn>
                  </p:par>
                  <p:par>
                    <p:cTn id="214" fill="hold" nodeType="clickPar">
                      <p:stCondLst>
                        <p:cond delay="indefinite"/>
                      </p:stCondLst>
                      <p:childTnLst>
                        <p:par>
                          <p:cTn id="215" fill="hold" nodeType="withGroup">
                            <p:stCondLst>
                              <p:cond delay="0"/>
                            </p:stCondLst>
                            <p:childTnLst>
                              <p:par>
                                <p:cTn id="216" presetID="22" presetClass="entr" presetSubtype="8" fill="hold" nodeType="clickEffect">
                                  <p:stCondLst>
                                    <p:cond delay="0"/>
                                  </p:stCondLst>
                                  <p:childTnLst>
                                    <p:set>
                                      <p:cBhvr>
                                        <p:cTn id="217" dur="1" fill="hold">
                                          <p:stCondLst>
                                            <p:cond delay="0"/>
                                          </p:stCondLst>
                                        </p:cTn>
                                        <p:tgtEl>
                                          <p:spTgt spid="64522"/>
                                        </p:tgtEl>
                                        <p:attrNameLst>
                                          <p:attrName>style.visibility</p:attrName>
                                        </p:attrNameLst>
                                      </p:cBhvr>
                                      <p:to>
                                        <p:strVal val="visible"/>
                                      </p:to>
                                    </p:set>
                                    <p:animEffect transition="in" filter="wipe(left)">
                                      <p:cBhvr>
                                        <p:cTn id="218" dur="500"/>
                                        <p:tgtEl>
                                          <p:spTgt spid="64522"/>
                                        </p:tgtEl>
                                      </p:cBhvr>
                                    </p:animEffect>
                                  </p:childTnLst>
                                </p:cTn>
                              </p:par>
                            </p:childTnLst>
                          </p:cTn>
                        </p:par>
                      </p:childTnLst>
                    </p:cTn>
                  </p:par>
                  <p:par>
                    <p:cTn id="219" fill="hold" nodeType="clickPar">
                      <p:stCondLst>
                        <p:cond delay="indefinite"/>
                      </p:stCondLst>
                      <p:childTnLst>
                        <p:par>
                          <p:cTn id="220" fill="hold" nodeType="withGroup">
                            <p:stCondLst>
                              <p:cond delay="0"/>
                            </p:stCondLst>
                            <p:childTnLst>
                              <p:par>
                                <p:cTn id="221" presetID="22" presetClass="entr" presetSubtype="8" fill="hold" grpId="0" nodeType="clickEffect">
                                  <p:stCondLst>
                                    <p:cond delay="0"/>
                                  </p:stCondLst>
                                  <p:childTnLst>
                                    <p:set>
                                      <p:cBhvr>
                                        <p:cTn id="222" dur="1" fill="hold">
                                          <p:stCondLst>
                                            <p:cond delay="0"/>
                                          </p:stCondLst>
                                        </p:cTn>
                                        <p:tgtEl>
                                          <p:spTgt spid="64519"/>
                                        </p:tgtEl>
                                        <p:attrNameLst>
                                          <p:attrName>style.visibility</p:attrName>
                                        </p:attrNameLst>
                                      </p:cBhvr>
                                      <p:to>
                                        <p:strVal val="visible"/>
                                      </p:to>
                                    </p:set>
                                    <p:animEffect transition="in" filter="wipe(left)">
                                      <p:cBhvr>
                                        <p:cTn id="223" dur="500"/>
                                        <p:tgtEl>
                                          <p:spTgt spid="64519"/>
                                        </p:tgtEl>
                                      </p:cBhvr>
                                    </p:animEffect>
                                  </p:childTnLst>
                                </p:cTn>
                              </p:par>
                            </p:childTnLst>
                          </p:cTn>
                        </p:par>
                      </p:childTnLst>
                    </p:cTn>
                  </p:par>
                  <p:par>
                    <p:cTn id="224" fill="hold" nodeType="clickPar">
                      <p:stCondLst>
                        <p:cond delay="indefinite"/>
                      </p:stCondLst>
                      <p:childTnLst>
                        <p:par>
                          <p:cTn id="225" fill="hold" nodeType="withGroup">
                            <p:stCondLst>
                              <p:cond delay="0"/>
                            </p:stCondLst>
                            <p:childTnLst>
                              <p:par>
                                <p:cTn id="226" presetID="22" presetClass="entr" presetSubtype="8" fill="hold" nodeType="clickEffect">
                                  <p:stCondLst>
                                    <p:cond delay="0"/>
                                  </p:stCondLst>
                                  <p:childTnLst>
                                    <p:set>
                                      <p:cBhvr>
                                        <p:cTn id="227" dur="1" fill="hold">
                                          <p:stCondLst>
                                            <p:cond delay="0"/>
                                          </p:stCondLst>
                                        </p:cTn>
                                        <p:tgtEl>
                                          <p:spTgt spid="64520"/>
                                        </p:tgtEl>
                                        <p:attrNameLst>
                                          <p:attrName>style.visibility</p:attrName>
                                        </p:attrNameLst>
                                      </p:cBhvr>
                                      <p:to>
                                        <p:strVal val="visible"/>
                                      </p:to>
                                    </p:set>
                                    <p:animEffect transition="in" filter="wipe(left)">
                                      <p:cBhvr>
                                        <p:cTn id="228" dur="500"/>
                                        <p:tgtEl>
                                          <p:spTgt spid="64520"/>
                                        </p:tgtEl>
                                      </p:cBhvr>
                                    </p:animEffect>
                                  </p:childTnLst>
                                </p:cTn>
                              </p:par>
                            </p:childTnLst>
                          </p:cTn>
                        </p:par>
                      </p:childTnLst>
                    </p:cTn>
                  </p:par>
                  <p:par>
                    <p:cTn id="229" fill="hold" nodeType="clickPar">
                      <p:stCondLst>
                        <p:cond delay="indefinite"/>
                      </p:stCondLst>
                      <p:childTnLst>
                        <p:par>
                          <p:cTn id="230" fill="hold" nodeType="withGroup">
                            <p:stCondLst>
                              <p:cond delay="0"/>
                            </p:stCondLst>
                            <p:childTnLst>
                              <p:par>
                                <p:cTn id="231" presetID="22" presetClass="entr" presetSubtype="8" fill="hold" grpId="0" nodeType="clickEffect">
                                  <p:stCondLst>
                                    <p:cond delay="0"/>
                                  </p:stCondLst>
                                  <p:childTnLst>
                                    <p:set>
                                      <p:cBhvr>
                                        <p:cTn id="232" dur="1" fill="hold">
                                          <p:stCondLst>
                                            <p:cond delay="0"/>
                                          </p:stCondLst>
                                        </p:cTn>
                                        <p:tgtEl>
                                          <p:spTgt spid="64518"/>
                                        </p:tgtEl>
                                        <p:attrNameLst>
                                          <p:attrName>style.visibility</p:attrName>
                                        </p:attrNameLst>
                                      </p:cBhvr>
                                      <p:to>
                                        <p:strVal val="visible"/>
                                      </p:to>
                                    </p:set>
                                    <p:animEffect transition="in" filter="wipe(left)">
                                      <p:cBhvr>
                                        <p:cTn id="233" dur="500"/>
                                        <p:tgtEl>
                                          <p:spTgt spid="64518"/>
                                        </p:tgtEl>
                                      </p:cBhvr>
                                    </p:animEffect>
                                  </p:childTnLst>
                                </p:cTn>
                              </p:par>
                            </p:childTnLst>
                          </p:cTn>
                        </p:par>
                      </p:childTnLst>
                    </p:cTn>
                  </p:par>
                  <p:par>
                    <p:cTn id="234" fill="hold" nodeType="clickPar">
                      <p:stCondLst>
                        <p:cond delay="indefinite"/>
                      </p:stCondLst>
                      <p:childTnLst>
                        <p:par>
                          <p:cTn id="235" fill="hold" nodeType="withGroup">
                            <p:stCondLst>
                              <p:cond delay="0"/>
                            </p:stCondLst>
                            <p:childTnLst>
                              <p:par>
                                <p:cTn id="236" presetID="22" presetClass="entr" presetSubtype="8" fill="hold" nodeType="clickEffect">
                                  <p:stCondLst>
                                    <p:cond delay="0"/>
                                  </p:stCondLst>
                                  <p:childTnLst>
                                    <p:set>
                                      <p:cBhvr>
                                        <p:cTn id="237" dur="1" fill="hold">
                                          <p:stCondLst>
                                            <p:cond delay="0"/>
                                          </p:stCondLst>
                                        </p:cTn>
                                        <p:tgtEl>
                                          <p:spTgt spid="64517"/>
                                        </p:tgtEl>
                                        <p:attrNameLst>
                                          <p:attrName>style.visibility</p:attrName>
                                        </p:attrNameLst>
                                      </p:cBhvr>
                                      <p:to>
                                        <p:strVal val="visible"/>
                                      </p:to>
                                    </p:set>
                                    <p:animEffect transition="in" filter="wipe(left)">
                                      <p:cBhvr>
                                        <p:cTn id="238" dur="500"/>
                                        <p:tgtEl>
                                          <p:spTgt spid="64517"/>
                                        </p:tgtEl>
                                      </p:cBhvr>
                                    </p:animEffect>
                                  </p:childTnLst>
                                </p:cTn>
                              </p:par>
                            </p:childTnLst>
                          </p:cTn>
                        </p:par>
                      </p:childTnLst>
                    </p:cTn>
                  </p:par>
                  <p:par>
                    <p:cTn id="239" fill="hold" nodeType="clickPar">
                      <p:stCondLst>
                        <p:cond delay="indefinite"/>
                      </p:stCondLst>
                      <p:childTnLst>
                        <p:par>
                          <p:cTn id="240" fill="hold" nodeType="withGroup">
                            <p:stCondLst>
                              <p:cond delay="0"/>
                            </p:stCondLst>
                            <p:childTnLst>
                              <p:par>
                                <p:cTn id="241" presetID="22" presetClass="entr" presetSubtype="8" fill="hold" grpId="0" nodeType="clickEffect">
                                  <p:stCondLst>
                                    <p:cond delay="0"/>
                                  </p:stCondLst>
                                  <p:childTnLst>
                                    <p:set>
                                      <p:cBhvr>
                                        <p:cTn id="242" dur="1" fill="hold">
                                          <p:stCondLst>
                                            <p:cond delay="0"/>
                                          </p:stCondLst>
                                        </p:cTn>
                                        <p:tgtEl>
                                          <p:spTgt spid="64523"/>
                                        </p:tgtEl>
                                        <p:attrNameLst>
                                          <p:attrName>style.visibility</p:attrName>
                                        </p:attrNameLst>
                                      </p:cBhvr>
                                      <p:to>
                                        <p:strVal val="visible"/>
                                      </p:to>
                                    </p:set>
                                    <p:animEffect transition="in" filter="wipe(left)">
                                      <p:cBhvr>
                                        <p:cTn id="243" dur="500"/>
                                        <p:tgtEl>
                                          <p:spTgt spid="64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autoUpdateAnimBg="0"/>
      <p:bldP spid="64516" grpId="0" autoUpdateAnimBg="0"/>
      <p:bldP spid="64518" grpId="0" autoUpdateAnimBg="0"/>
      <p:bldP spid="64519" grpId="0" autoUpdateAnimBg="0"/>
      <p:bldP spid="64521" grpId="0" autoUpdateAnimBg="0"/>
      <p:bldP spid="64523" grpId="0" autoUpdateAnimBg="0"/>
      <p:bldP spid="64549" grpId="0" autoUpdateAnimBg="0"/>
      <p:bldP spid="64552" grpId="0" animBg="1"/>
      <p:bldP spid="64553" grpId="0" animBg="1"/>
      <p:bldP spid="64554" grpId="0" animBg="1"/>
      <p:bldP spid="64555" grpId="0" animBg="1"/>
      <p:bldP spid="64556" grpId="0" animBg="1"/>
      <p:bldP spid="64557" grpId="0" animBg="1"/>
      <p:bldP spid="64568"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357BFB4-5E72-4070-9E8A-B0FF195A54CA}"/>
              </a:ext>
            </a:extLst>
          </p:cNvPr>
          <p:cNvSpPr>
            <a:spLocks noChangeArrowheads="1"/>
          </p:cNvSpPr>
          <p:nvPr/>
        </p:nvSpPr>
        <p:spPr bwMode="auto">
          <a:xfrm>
            <a:off x="673100" y="6067425"/>
            <a:ext cx="8305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30000"/>
              </a:spcBef>
            </a:pPr>
            <a:r>
              <a:rPr kumimoji="1" lang="en-US" altLang="zh-CN">
                <a:latin typeface="Times New Roman" panose="02020603050405020304" pitchFamily="18" charset="0"/>
                <a:ea typeface="仿宋_GB2312" pitchFamily="49" charset="-122"/>
              </a:rPr>
              <a:t>(4) </a:t>
            </a:r>
            <a:r>
              <a:rPr kumimoji="1" lang="zh-CN" altLang="en-US">
                <a:latin typeface="楷体_GB2312" pitchFamily="49" charset="-122"/>
                <a:ea typeface="楷体_GB2312" pitchFamily="49" charset="-122"/>
              </a:rPr>
              <a:t>应用</a:t>
            </a:r>
            <a:r>
              <a:rPr kumimoji="1" lang="en-US" altLang="zh-CN">
                <a:latin typeface="楷体_GB2312" pitchFamily="49" charset="-122"/>
                <a:ea typeface="楷体_GB2312" pitchFamily="49" charset="-122"/>
              </a:rPr>
              <a:t>:</a:t>
            </a:r>
            <a:r>
              <a:rPr kumimoji="1" lang="zh-CN" altLang="en-US">
                <a:latin typeface="楷体_GB2312" pitchFamily="49" charset="-122"/>
                <a:ea typeface="楷体_GB2312" pitchFamily="49" charset="-122"/>
              </a:rPr>
              <a:t>监测车辆行驶速度、测量血液流速、跟踪卫星等。</a:t>
            </a:r>
          </a:p>
        </p:txBody>
      </p:sp>
      <p:sp>
        <p:nvSpPr>
          <p:cNvPr id="65539" name="Rectangle 3">
            <a:extLst>
              <a:ext uri="{FF2B5EF4-FFF2-40B4-BE49-F238E27FC236}">
                <a16:creationId xmlns:a16="http://schemas.microsoft.com/office/drawing/2014/main" id="{80676FAB-8415-41C1-AA00-D12BED787F1E}"/>
              </a:ext>
            </a:extLst>
          </p:cNvPr>
          <p:cNvSpPr>
            <a:spLocks noChangeArrowheads="1"/>
          </p:cNvSpPr>
          <p:nvPr/>
        </p:nvSpPr>
        <p:spPr bwMode="auto">
          <a:xfrm>
            <a:off x="725488" y="1731963"/>
            <a:ext cx="539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a:latin typeface="Times New Roman" panose="02020603050405020304" pitchFamily="18" charset="0"/>
                <a:ea typeface="仿宋_GB2312" pitchFamily="49" charset="-122"/>
              </a:rPr>
              <a:t>(2)</a:t>
            </a:r>
            <a:endParaRPr kumimoji="1" lang="en-US" altLang="zh-CN">
              <a:solidFill>
                <a:srgbClr val="66FFFF"/>
              </a:solidFill>
              <a:latin typeface="Times New Roman" panose="02020603050405020304" pitchFamily="18" charset="0"/>
              <a:ea typeface="仿宋_GB2312" pitchFamily="49" charset="-122"/>
            </a:endParaRPr>
          </a:p>
        </p:txBody>
      </p:sp>
      <p:graphicFrame>
        <p:nvGraphicFramePr>
          <p:cNvPr id="65540" name="Object 4">
            <a:extLst>
              <a:ext uri="{FF2B5EF4-FFF2-40B4-BE49-F238E27FC236}">
                <a16:creationId xmlns:a16="http://schemas.microsoft.com/office/drawing/2014/main" id="{78C99FFA-9CA8-44E3-89B7-9D0F096645DB}"/>
              </a:ext>
            </a:extLst>
          </p:cNvPr>
          <p:cNvGraphicFramePr>
            <a:graphicFrameLocks noChangeAspect="1"/>
          </p:cNvGraphicFramePr>
          <p:nvPr/>
        </p:nvGraphicFramePr>
        <p:xfrm>
          <a:off x="2590800" y="2205038"/>
          <a:ext cx="1384300" cy="914400"/>
        </p:xfrm>
        <a:graphic>
          <a:graphicData uri="http://schemas.openxmlformats.org/presentationml/2006/ole">
            <mc:AlternateContent xmlns:mc="http://schemas.openxmlformats.org/markup-compatibility/2006">
              <mc:Choice xmlns:v="urn:schemas-microsoft-com:vml" Requires="v">
                <p:oleObj spid="_x0000_s51263" name="Equation" r:id="rId3" imgW="1282593" imgH="819281" progId="Equation.DSMT4">
                  <p:embed/>
                </p:oleObj>
              </mc:Choice>
              <mc:Fallback>
                <p:oleObj name="Equation" r:id="rId3" imgW="1282593" imgH="819281"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2205038"/>
                        <a:ext cx="13843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41" name="Rectangle 5">
            <a:extLst>
              <a:ext uri="{FF2B5EF4-FFF2-40B4-BE49-F238E27FC236}">
                <a16:creationId xmlns:a16="http://schemas.microsoft.com/office/drawing/2014/main" id="{A9DFE8DA-F5DB-4C65-BCEA-FA6E35DD015A}"/>
              </a:ext>
            </a:extLst>
          </p:cNvPr>
          <p:cNvSpPr>
            <a:spLocks noChangeArrowheads="1"/>
          </p:cNvSpPr>
          <p:nvPr/>
        </p:nvSpPr>
        <p:spPr bwMode="auto">
          <a:xfrm>
            <a:off x="714375" y="754063"/>
            <a:ext cx="8137525"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444500" indent="-444500">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pPr>
            <a:r>
              <a:rPr kumimoji="1" lang="en-US" altLang="zh-CN">
                <a:latin typeface="Times New Roman" panose="02020603050405020304" pitchFamily="18" charset="0"/>
                <a:ea typeface="仿宋_GB2312" pitchFamily="49" charset="-122"/>
              </a:rPr>
              <a:t>(1) </a:t>
            </a:r>
            <a:r>
              <a:rPr kumimoji="1" lang="zh-CN" altLang="en-US">
                <a:latin typeface="楷体_GB2312" pitchFamily="49" charset="-122"/>
                <a:ea typeface="楷体_GB2312" pitchFamily="49" charset="-122"/>
              </a:rPr>
              <a:t>当波源或观察者在二者联线</a:t>
            </a:r>
            <a:r>
              <a:rPr kumimoji="1" lang="zh-CN" altLang="en-US">
                <a:solidFill>
                  <a:srgbClr val="66FFFF"/>
                </a:solidFill>
                <a:latin typeface="楷体_GB2312" pitchFamily="49" charset="-122"/>
                <a:ea typeface="楷体_GB2312" pitchFamily="49" charset="-122"/>
              </a:rPr>
              <a:t>垂直方向上</a:t>
            </a:r>
            <a:r>
              <a:rPr kumimoji="1" lang="zh-CN" altLang="en-US">
                <a:latin typeface="楷体_GB2312" pitchFamily="49" charset="-122"/>
                <a:ea typeface="楷体_GB2312" pitchFamily="49" charset="-122"/>
              </a:rPr>
              <a:t>运动时，</a:t>
            </a:r>
            <a:r>
              <a:rPr kumimoji="1" lang="zh-CN" altLang="en-US">
                <a:solidFill>
                  <a:srgbClr val="66FFFF"/>
                </a:solidFill>
                <a:latin typeface="楷体_GB2312" pitchFamily="49" charset="-122"/>
                <a:ea typeface="楷体_GB2312" pitchFamily="49" charset="-122"/>
              </a:rPr>
              <a:t>无多普勒效应</a:t>
            </a:r>
            <a:r>
              <a:rPr kumimoji="1" lang="zh-CN" altLang="en-US">
                <a:latin typeface="楷体_GB2312" pitchFamily="49" charset="-122"/>
                <a:ea typeface="楷体_GB2312" pitchFamily="49" charset="-122"/>
              </a:rPr>
              <a:t>。</a:t>
            </a:r>
          </a:p>
        </p:txBody>
      </p:sp>
      <p:sp>
        <p:nvSpPr>
          <p:cNvPr id="65542" name="Rectangle 6">
            <a:extLst>
              <a:ext uri="{FF2B5EF4-FFF2-40B4-BE49-F238E27FC236}">
                <a16:creationId xmlns:a16="http://schemas.microsoft.com/office/drawing/2014/main" id="{1EDABA64-666A-40AD-A3A1-1FA9F6BFD15C}"/>
              </a:ext>
            </a:extLst>
          </p:cNvPr>
          <p:cNvSpPr>
            <a:spLocks noChangeArrowheads="1"/>
          </p:cNvSpPr>
          <p:nvPr/>
        </p:nvSpPr>
        <p:spPr bwMode="auto">
          <a:xfrm>
            <a:off x="711200" y="3048000"/>
            <a:ext cx="33877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30000"/>
              </a:spcBef>
            </a:pPr>
            <a:r>
              <a:rPr kumimoji="1" lang="en-US" altLang="zh-CN">
                <a:latin typeface="Times New Roman" panose="02020603050405020304" pitchFamily="18" charset="0"/>
                <a:ea typeface="仿宋_GB2312" pitchFamily="49" charset="-122"/>
              </a:rPr>
              <a:t>(3) </a:t>
            </a:r>
            <a:r>
              <a:rPr kumimoji="1" lang="zh-CN" altLang="en-US">
                <a:latin typeface="楷体_GB2312" pitchFamily="49" charset="-122"/>
                <a:ea typeface="楷体_GB2312" pitchFamily="49" charset="-122"/>
              </a:rPr>
              <a:t>电磁波的多普勒效应</a:t>
            </a:r>
          </a:p>
        </p:txBody>
      </p:sp>
      <p:graphicFrame>
        <p:nvGraphicFramePr>
          <p:cNvPr id="65543" name="Object 7">
            <a:extLst>
              <a:ext uri="{FF2B5EF4-FFF2-40B4-BE49-F238E27FC236}">
                <a16:creationId xmlns:a16="http://schemas.microsoft.com/office/drawing/2014/main" id="{B1643F5B-16F3-4658-8E75-72DB1A5E9F9C}"/>
              </a:ext>
            </a:extLst>
          </p:cNvPr>
          <p:cNvGraphicFramePr>
            <a:graphicFrameLocks/>
          </p:cNvGraphicFramePr>
          <p:nvPr/>
        </p:nvGraphicFramePr>
        <p:xfrm>
          <a:off x="1004888" y="3573463"/>
          <a:ext cx="3159125" cy="1147762"/>
        </p:xfrm>
        <a:graphic>
          <a:graphicData uri="http://schemas.openxmlformats.org/presentationml/2006/ole">
            <mc:AlternateContent xmlns:mc="http://schemas.openxmlformats.org/markup-compatibility/2006">
              <mc:Choice xmlns:v="urn:schemas-microsoft-com:vml" Requires="v">
                <p:oleObj spid="_x0000_s51264" name="Equation" r:id="rId5" imgW="3054445" imgH="1187669" progId="Equation.DSMT4">
                  <p:embed/>
                </p:oleObj>
              </mc:Choice>
              <mc:Fallback>
                <p:oleObj name="Equation" r:id="rId5" imgW="3054445" imgH="1187669" progId="Equation.DSMT4">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4888" y="3573463"/>
                        <a:ext cx="3159125" cy="1147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4" name="Object 8">
            <a:extLst>
              <a:ext uri="{FF2B5EF4-FFF2-40B4-BE49-F238E27FC236}">
                <a16:creationId xmlns:a16="http://schemas.microsoft.com/office/drawing/2014/main" id="{7CB20B86-6D0A-491F-ACDE-6F791320290B}"/>
              </a:ext>
            </a:extLst>
          </p:cNvPr>
          <p:cNvGraphicFramePr>
            <a:graphicFrameLocks/>
          </p:cNvGraphicFramePr>
          <p:nvPr/>
        </p:nvGraphicFramePr>
        <p:xfrm>
          <a:off x="1333500" y="4862513"/>
          <a:ext cx="2590800" cy="1133475"/>
        </p:xfrm>
        <a:graphic>
          <a:graphicData uri="http://schemas.openxmlformats.org/presentationml/2006/ole">
            <mc:AlternateContent xmlns:mc="http://schemas.openxmlformats.org/markup-compatibility/2006">
              <mc:Choice xmlns:v="urn:schemas-microsoft-com:vml" Requires="v">
                <p:oleObj spid="_x0000_s51265" name="Equation" r:id="rId7" imgW="2845063" imgH="1187669" progId="Equation.DSMT4">
                  <p:embed/>
                </p:oleObj>
              </mc:Choice>
              <mc:Fallback>
                <p:oleObj name="Equation" r:id="rId7" imgW="2845063" imgH="1187669" progId="Equation.DSMT4">
                  <p:embed/>
                  <p:pic>
                    <p:nvPicPr>
                      <p:cNvPr id="0"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3500" y="4862513"/>
                        <a:ext cx="2590800"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45" name="Text Box 9">
            <a:extLst>
              <a:ext uri="{FF2B5EF4-FFF2-40B4-BE49-F238E27FC236}">
                <a16:creationId xmlns:a16="http://schemas.microsoft.com/office/drawing/2014/main" id="{C06996E7-FCEB-4631-AF09-E6AF4CCE8F50}"/>
              </a:ext>
            </a:extLst>
          </p:cNvPr>
          <p:cNvSpPr txBox="1">
            <a:spLocks noChangeArrowheads="1"/>
          </p:cNvSpPr>
          <p:nvPr/>
        </p:nvSpPr>
        <p:spPr bwMode="auto">
          <a:xfrm>
            <a:off x="4284663" y="5276850"/>
            <a:ext cx="495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i="1">
                <a:solidFill>
                  <a:srgbClr val="00FFFF"/>
                </a:solidFill>
                <a:latin typeface="Bookman Old Style" panose="02050604050505020204" pitchFamily="18" charset="0"/>
                <a:sym typeface="Symbol" panose="05050102010706020507" pitchFamily="18" charset="2"/>
              </a:rPr>
              <a:t>v </a:t>
            </a:r>
            <a:r>
              <a:rPr kumimoji="1" lang="zh-CN" altLang="en-US">
                <a:solidFill>
                  <a:srgbClr val="00FFFF"/>
                </a:solidFill>
                <a:latin typeface="楷体_GB2312" pitchFamily="49" charset="-122"/>
                <a:ea typeface="楷体_GB2312" pitchFamily="49" charset="-122"/>
              </a:rPr>
              <a:t>为光源和接收器的相对速度</a:t>
            </a:r>
          </a:p>
        </p:txBody>
      </p:sp>
      <p:sp>
        <p:nvSpPr>
          <p:cNvPr id="65546" name="Text Box 10">
            <a:extLst>
              <a:ext uri="{FF2B5EF4-FFF2-40B4-BE49-F238E27FC236}">
                <a16:creationId xmlns:a16="http://schemas.microsoft.com/office/drawing/2014/main" id="{7FE537A2-5E6E-4C3D-AA8B-270729BFEFB3}"/>
              </a:ext>
            </a:extLst>
          </p:cNvPr>
          <p:cNvSpPr txBox="1">
            <a:spLocks noChangeArrowheads="1"/>
          </p:cNvSpPr>
          <p:nvPr/>
        </p:nvSpPr>
        <p:spPr bwMode="auto">
          <a:xfrm>
            <a:off x="766763" y="307975"/>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solidFill>
                  <a:srgbClr val="FFFF00"/>
                </a:solidFill>
                <a:latin typeface="宋体" panose="02010600030101010101" pitchFamily="2" charset="-122"/>
              </a:rPr>
              <a:t>讨论</a:t>
            </a:r>
          </a:p>
        </p:txBody>
      </p:sp>
      <p:sp>
        <p:nvSpPr>
          <p:cNvPr id="65547" name="Text Box 11">
            <a:extLst>
              <a:ext uri="{FF2B5EF4-FFF2-40B4-BE49-F238E27FC236}">
                <a16:creationId xmlns:a16="http://schemas.microsoft.com/office/drawing/2014/main" id="{70554F50-803A-4BAE-AE5A-C4F2973B6708}"/>
              </a:ext>
            </a:extLst>
          </p:cNvPr>
          <p:cNvSpPr txBox="1">
            <a:spLocks noChangeArrowheads="1"/>
          </p:cNvSpPr>
          <p:nvPr/>
        </p:nvSpPr>
        <p:spPr bwMode="auto">
          <a:xfrm>
            <a:off x="1042988" y="1700213"/>
            <a:ext cx="8393112"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nSpc>
                <a:spcPct val="125000"/>
              </a:lnSpc>
            </a:pPr>
            <a:r>
              <a:rPr kumimoji="1" lang="en-US" altLang="zh-CN">
                <a:solidFill>
                  <a:schemeClr val="hlink"/>
                </a:solidFill>
                <a:latin typeface="楷体_GB2312" pitchFamily="49" charset="-122"/>
                <a:ea typeface="楷体_GB2312" pitchFamily="49" charset="-122"/>
              </a:rPr>
              <a:t>       </a:t>
            </a:r>
            <a:r>
              <a:rPr kumimoji="1" lang="zh-CN" altLang="en-US">
                <a:latin typeface="楷体_GB2312" pitchFamily="49" charset="-122"/>
                <a:ea typeface="楷体_GB2312" pitchFamily="49" charset="-122"/>
              </a:rPr>
              <a:t>时，</a:t>
            </a:r>
            <a:r>
              <a:rPr kumimoji="1" lang="zh-CN" altLang="en-US">
                <a:latin typeface="仿宋_GB2312" pitchFamily="49" charset="-122"/>
                <a:ea typeface="楷体_GB2312" pitchFamily="49" charset="-122"/>
              </a:rPr>
              <a:t>多普勒效应公式</a:t>
            </a:r>
            <a:r>
              <a:rPr kumimoji="1" lang="zh-CN" altLang="en-US">
                <a:latin typeface="楷体_GB2312" pitchFamily="49" charset="-122"/>
                <a:ea typeface="楷体_GB2312" pitchFamily="49" charset="-122"/>
              </a:rPr>
              <a:t>失去意义，此时形成冲击波。</a:t>
            </a:r>
          </a:p>
        </p:txBody>
      </p:sp>
      <p:sp>
        <p:nvSpPr>
          <p:cNvPr id="65548" name="Rectangle 12">
            <a:extLst>
              <a:ext uri="{FF2B5EF4-FFF2-40B4-BE49-F238E27FC236}">
                <a16:creationId xmlns:a16="http://schemas.microsoft.com/office/drawing/2014/main" id="{4191516F-35A7-4271-A0DE-6EBB99E13199}"/>
              </a:ext>
            </a:extLst>
          </p:cNvPr>
          <p:cNvSpPr>
            <a:spLocks noChangeArrowheads="1"/>
          </p:cNvSpPr>
          <p:nvPr/>
        </p:nvSpPr>
        <p:spPr bwMode="auto">
          <a:xfrm>
            <a:off x="1219200" y="2362200"/>
            <a:ext cx="1108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a:solidFill>
                  <a:srgbClr val="66FFFF"/>
                </a:solidFill>
                <a:latin typeface="楷体_GB2312" pitchFamily="49" charset="-122"/>
                <a:ea typeface="楷体_GB2312" pitchFamily="49" charset="-122"/>
              </a:rPr>
              <a:t>马赫角</a:t>
            </a:r>
          </a:p>
        </p:txBody>
      </p:sp>
      <p:sp>
        <p:nvSpPr>
          <p:cNvPr id="65549" name="Line 13">
            <a:extLst>
              <a:ext uri="{FF2B5EF4-FFF2-40B4-BE49-F238E27FC236}">
                <a16:creationId xmlns:a16="http://schemas.microsoft.com/office/drawing/2014/main" id="{047EB31D-D6FF-4130-A329-94079F0B016A}"/>
              </a:ext>
            </a:extLst>
          </p:cNvPr>
          <p:cNvSpPr>
            <a:spLocks noChangeShapeType="1"/>
          </p:cNvSpPr>
          <p:nvPr/>
        </p:nvSpPr>
        <p:spPr bwMode="auto">
          <a:xfrm>
            <a:off x="5029200" y="2432050"/>
            <a:ext cx="3295650" cy="1290638"/>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14" name="Line 14">
            <a:extLst>
              <a:ext uri="{FF2B5EF4-FFF2-40B4-BE49-F238E27FC236}">
                <a16:creationId xmlns:a16="http://schemas.microsoft.com/office/drawing/2014/main" id="{CEF20532-C04C-4BB8-A285-0ADBA0FFFC00}"/>
              </a:ext>
            </a:extLst>
          </p:cNvPr>
          <p:cNvSpPr>
            <a:spLocks noChangeShapeType="1"/>
          </p:cNvSpPr>
          <p:nvPr/>
        </p:nvSpPr>
        <p:spPr bwMode="auto">
          <a:xfrm>
            <a:off x="4667250" y="4637088"/>
            <a:ext cx="0"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51" name="Line 15">
            <a:extLst>
              <a:ext uri="{FF2B5EF4-FFF2-40B4-BE49-F238E27FC236}">
                <a16:creationId xmlns:a16="http://schemas.microsoft.com/office/drawing/2014/main" id="{C4E5E312-64B6-4D90-927C-FABB3011196C}"/>
              </a:ext>
            </a:extLst>
          </p:cNvPr>
          <p:cNvSpPr>
            <a:spLocks noChangeShapeType="1"/>
          </p:cNvSpPr>
          <p:nvPr/>
        </p:nvSpPr>
        <p:spPr bwMode="auto">
          <a:xfrm flipH="1">
            <a:off x="5062538" y="3716338"/>
            <a:ext cx="3254375" cy="129698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65552" name="Object 16">
            <a:extLst>
              <a:ext uri="{FF2B5EF4-FFF2-40B4-BE49-F238E27FC236}">
                <a16:creationId xmlns:a16="http://schemas.microsoft.com/office/drawing/2014/main" id="{316F46BD-31CE-4496-8F5F-1E37A6DDA9E1}"/>
              </a:ext>
            </a:extLst>
          </p:cNvPr>
          <p:cNvGraphicFramePr>
            <a:graphicFrameLocks noChangeAspect="1"/>
          </p:cNvGraphicFramePr>
          <p:nvPr/>
        </p:nvGraphicFramePr>
        <p:xfrm>
          <a:off x="8181975" y="3367088"/>
          <a:ext cx="196850" cy="331787"/>
        </p:xfrm>
        <a:graphic>
          <a:graphicData uri="http://schemas.openxmlformats.org/presentationml/2006/ole">
            <mc:AlternateContent xmlns:mc="http://schemas.openxmlformats.org/markup-compatibility/2006">
              <mc:Choice xmlns:v="urn:schemas-microsoft-com:vml" Requires="v">
                <p:oleObj spid="_x0000_s51266" name="Equation" r:id="rId9" imgW="44191" imgH="82506" progId="Equation.DSMT4">
                  <p:embed/>
                </p:oleObj>
              </mc:Choice>
              <mc:Fallback>
                <p:oleObj name="Equation" r:id="rId9" imgW="44191" imgH="82506" progId="Equation.DSMT4">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81975" y="3367088"/>
                        <a:ext cx="196850"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53" name="Object 17">
            <a:extLst>
              <a:ext uri="{FF2B5EF4-FFF2-40B4-BE49-F238E27FC236}">
                <a16:creationId xmlns:a16="http://schemas.microsoft.com/office/drawing/2014/main" id="{0A3F2E90-27CC-4886-9DF9-624BC1C6E642}"/>
              </a:ext>
            </a:extLst>
          </p:cNvPr>
          <p:cNvGraphicFramePr>
            <a:graphicFrameLocks noChangeAspect="1"/>
          </p:cNvGraphicFramePr>
          <p:nvPr/>
        </p:nvGraphicFramePr>
        <p:xfrm>
          <a:off x="8558213" y="3246438"/>
          <a:ext cx="309562" cy="433387"/>
        </p:xfrm>
        <a:graphic>
          <a:graphicData uri="http://schemas.openxmlformats.org/presentationml/2006/ole">
            <mc:AlternateContent xmlns:mc="http://schemas.openxmlformats.org/markup-compatibility/2006">
              <mc:Choice xmlns:v="urn:schemas-microsoft-com:vml" Requires="v">
                <p:oleObj spid="_x0000_s51267" name="Equation" r:id="rId11" imgW="215694" imgH="330025" progId="Equation.DSMT4">
                  <p:embed/>
                </p:oleObj>
              </mc:Choice>
              <mc:Fallback>
                <p:oleObj name="Equation" r:id="rId11" imgW="215694" imgH="330025" progId="Equation.DSMT4">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58213" y="3246438"/>
                        <a:ext cx="309562"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54" name="Line 18">
            <a:extLst>
              <a:ext uri="{FF2B5EF4-FFF2-40B4-BE49-F238E27FC236}">
                <a16:creationId xmlns:a16="http://schemas.microsoft.com/office/drawing/2014/main" id="{E0FFD925-18D2-4572-9575-92D5FE929D3C}"/>
              </a:ext>
            </a:extLst>
          </p:cNvPr>
          <p:cNvSpPr>
            <a:spLocks noChangeShapeType="1"/>
          </p:cNvSpPr>
          <p:nvPr/>
        </p:nvSpPr>
        <p:spPr bwMode="auto">
          <a:xfrm>
            <a:off x="8424863" y="3698875"/>
            <a:ext cx="396875" cy="0"/>
          </a:xfrm>
          <a:prstGeom prst="line">
            <a:avLst/>
          </a:prstGeom>
          <a:noFill/>
          <a:ln w="28575">
            <a:solidFill>
              <a:srgbClr val="FF99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55" name="Line 19">
            <a:extLst>
              <a:ext uri="{FF2B5EF4-FFF2-40B4-BE49-F238E27FC236}">
                <a16:creationId xmlns:a16="http://schemas.microsoft.com/office/drawing/2014/main" id="{2D5810A7-9AE1-4BCD-B4AE-B3E62C1F40A4}"/>
              </a:ext>
            </a:extLst>
          </p:cNvPr>
          <p:cNvSpPr>
            <a:spLocks noChangeShapeType="1"/>
          </p:cNvSpPr>
          <p:nvPr/>
        </p:nvSpPr>
        <p:spPr bwMode="auto">
          <a:xfrm>
            <a:off x="5861050" y="3698875"/>
            <a:ext cx="0" cy="1314450"/>
          </a:xfrm>
          <a:prstGeom prst="line">
            <a:avLst/>
          </a:prstGeom>
          <a:noFill/>
          <a:ln w="28575">
            <a:solidFill>
              <a:srgbClr val="FF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56" name="Line 20">
            <a:extLst>
              <a:ext uri="{FF2B5EF4-FFF2-40B4-BE49-F238E27FC236}">
                <a16:creationId xmlns:a16="http://schemas.microsoft.com/office/drawing/2014/main" id="{1B924394-00B2-4F5E-BC0A-93CA2D5F2D2B}"/>
              </a:ext>
            </a:extLst>
          </p:cNvPr>
          <p:cNvSpPr>
            <a:spLocks noChangeShapeType="1"/>
          </p:cNvSpPr>
          <p:nvPr/>
        </p:nvSpPr>
        <p:spPr bwMode="auto">
          <a:xfrm flipH="1">
            <a:off x="8293100" y="3717925"/>
            <a:ext cx="19050" cy="1314450"/>
          </a:xfrm>
          <a:prstGeom prst="line">
            <a:avLst/>
          </a:prstGeom>
          <a:noFill/>
          <a:ln w="28575">
            <a:solidFill>
              <a:srgbClr val="FF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57" name="Line 21">
            <a:extLst>
              <a:ext uri="{FF2B5EF4-FFF2-40B4-BE49-F238E27FC236}">
                <a16:creationId xmlns:a16="http://schemas.microsoft.com/office/drawing/2014/main" id="{6A1F28CC-502F-4DBA-8A33-1D873CB37163}"/>
              </a:ext>
            </a:extLst>
          </p:cNvPr>
          <p:cNvSpPr>
            <a:spLocks noChangeShapeType="1"/>
          </p:cNvSpPr>
          <p:nvPr/>
        </p:nvSpPr>
        <p:spPr bwMode="auto">
          <a:xfrm>
            <a:off x="5867400" y="4727575"/>
            <a:ext cx="2409825" cy="0"/>
          </a:xfrm>
          <a:prstGeom prst="line">
            <a:avLst/>
          </a:prstGeom>
          <a:noFill/>
          <a:ln w="28575">
            <a:solidFill>
              <a:srgbClr val="FF99FF"/>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58" name="Line 22">
            <a:extLst>
              <a:ext uri="{FF2B5EF4-FFF2-40B4-BE49-F238E27FC236}">
                <a16:creationId xmlns:a16="http://schemas.microsoft.com/office/drawing/2014/main" id="{048A76BA-2595-44F6-87CD-CB2B8BB93E7F}"/>
              </a:ext>
            </a:extLst>
          </p:cNvPr>
          <p:cNvSpPr>
            <a:spLocks noChangeShapeType="1"/>
          </p:cNvSpPr>
          <p:nvPr/>
        </p:nvSpPr>
        <p:spPr bwMode="auto">
          <a:xfrm>
            <a:off x="5819775" y="3679825"/>
            <a:ext cx="319088" cy="876300"/>
          </a:xfrm>
          <a:prstGeom prst="line">
            <a:avLst/>
          </a:prstGeom>
          <a:noFill/>
          <a:ln w="38100">
            <a:solidFill>
              <a:srgbClr val="FF99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59" name="Line 23">
            <a:extLst>
              <a:ext uri="{FF2B5EF4-FFF2-40B4-BE49-F238E27FC236}">
                <a16:creationId xmlns:a16="http://schemas.microsoft.com/office/drawing/2014/main" id="{917FEEA1-953C-476D-B5E9-11EF373054FA}"/>
              </a:ext>
            </a:extLst>
          </p:cNvPr>
          <p:cNvSpPr>
            <a:spLocks noChangeShapeType="1"/>
          </p:cNvSpPr>
          <p:nvPr/>
        </p:nvSpPr>
        <p:spPr bwMode="auto">
          <a:xfrm flipH="1">
            <a:off x="4572000" y="3722688"/>
            <a:ext cx="3705225"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65560" name="Object 24">
            <a:extLst>
              <a:ext uri="{FF2B5EF4-FFF2-40B4-BE49-F238E27FC236}">
                <a16:creationId xmlns:a16="http://schemas.microsoft.com/office/drawing/2014/main" id="{E4490092-1CF8-469E-97A8-CE676BF30D6A}"/>
              </a:ext>
            </a:extLst>
          </p:cNvPr>
          <p:cNvGraphicFramePr>
            <a:graphicFrameLocks noChangeAspect="1"/>
          </p:cNvGraphicFramePr>
          <p:nvPr/>
        </p:nvGraphicFramePr>
        <p:xfrm>
          <a:off x="6962775" y="4337050"/>
          <a:ext cx="441325" cy="460375"/>
        </p:xfrm>
        <a:graphic>
          <a:graphicData uri="http://schemas.openxmlformats.org/presentationml/2006/ole">
            <mc:AlternateContent xmlns:mc="http://schemas.openxmlformats.org/markup-compatibility/2006">
              <mc:Choice xmlns:v="urn:schemas-microsoft-com:vml" Requires="v">
                <p:oleObj spid="_x0000_s51268" name="Equation" r:id="rId13" imgW="501884" imgH="368388" progId="Equation.DSMT4">
                  <p:embed/>
                </p:oleObj>
              </mc:Choice>
              <mc:Fallback>
                <p:oleObj name="Equation" r:id="rId13" imgW="501884" imgH="368388" progId="Equation.DSMT4">
                  <p:embed/>
                  <p:pic>
                    <p:nvPicPr>
                      <p:cNvPr id="0" name="Object 2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62775" y="4337050"/>
                        <a:ext cx="441325"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61" name="Object 25">
            <a:extLst>
              <a:ext uri="{FF2B5EF4-FFF2-40B4-BE49-F238E27FC236}">
                <a16:creationId xmlns:a16="http://schemas.microsoft.com/office/drawing/2014/main" id="{9B171AE5-588E-4210-A50A-D640DC11148A}"/>
              </a:ext>
            </a:extLst>
          </p:cNvPr>
          <p:cNvGraphicFramePr>
            <a:graphicFrameLocks noChangeAspect="1"/>
          </p:cNvGraphicFramePr>
          <p:nvPr/>
        </p:nvGraphicFramePr>
        <p:xfrm>
          <a:off x="6056313" y="3870325"/>
          <a:ext cx="341312" cy="450850"/>
        </p:xfrm>
        <a:graphic>
          <a:graphicData uri="http://schemas.openxmlformats.org/presentationml/2006/ole">
            <mc:AlternateContent xmlns:mc="http://schemas.openxmlformats.org/markup-compatibility/2006">
              <mc:Choice xmlns:v="urn:schemas-microsoft-com:vml" Requires="v">
                <p:oleObj spid="_x0000_s51269" name="Equation" r:id="rId15" imgW="139938" imgH="139788" progId="Equation.DSMT4">
                  <p:embed/>
                </p:oleObj>
              </mc:Choice>
              <mc:Fallback>
                <p:oleObj name="Equation" r:id="rId15" imgW="139938" imgH="139788" progId="Equation.DSMT4">
                  <p:embed/>
                  <p:pic>
                    <p:nvPicPr>
                      <p:cNvPr id="0" name="Object 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56313" y="3870325"/>
                        <a:ext cx="341312"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62" name="Freeform 26">
            <a:extLst>
              <a:ext uri="{FF2B5EF4-FFF2-40B4-BE49-F238E27FC236}">
                <a16:creationId xmlns:a16="http://schemas.microsoft.com/office/drawing/2014/main" id="{660D5D9D-F03F-4818-AE84-875BD73D5CF5}"/>
              </a:ext>
            </a:extLst>
          </p:cNvPr>
          <p:cNvSpPr>
            <a:spLocks/>
          </p:cNvSpPr>
          <p:nvPr/>
        </p:nvSpPr>
        <p:spPr bwMode="auto">
          <a:xfrm>
            <a:off x="4787900" y="2492375"/>
            <a:ext cx="360363" cy="1223963"/>
          </a:xfrm>
          <a:custGeom>
            <a:avLst/>
            <a:gdLst>
              <a:gd name="T0" fmla="*/ 2147483646 w 296"/>
              <a:gd name="T1" fmla="*/ 0 h 960"/>
              <a:gd name="T2" fmla="*/ 2147483646 w 296"/>
              <a:gd name="T3" fmla="*/ 2147483646 h 960"/>
              <a:gd name="T4" fmla="*/ 2147483646 w 296"/>
              <a:gd name="T5" fmla="*/ 2147483646 h 960"/>
              <a:gd name="T6" fmla="*/ 2147483646 w 296"/>
              <a:gd name="T7" fmla="*/ 2147483646 h 960"/>
              <a:gd name="T8" fmla="*/ 2147483646 w 296"/>
              <a:gd name="T9" fmla="*/ 2147483646 h 960"/>
              <a:gd name="T10" fmla="*/ 2147483646 w 296"/>
              <a:gd name="T11" fmla="*/ 2147483646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6" h="960">
                <a:moveTo>
                  <a:pt x="296" y="0"/>
                </a:moveTo>
                <a:cubicBezTo>
                  <a:pt x="244" y="40"/>
                  <a:pt x="192" y="80"/>
                  <a:pt x="152" y="144"/>
                </a:cubicBezTo>
                <a:cubicBezTo>
                  <a:pt x="112" y="208"/>
                  <a:pt x="80" y="296"/>
                  <a:pt x="56" y="384"/>
                </a:cubicBezTo>
                <a:cubicBezTo>
                  <a:pt x="32" y="472"/>
                  <a:pt x="16" y="600"/>
                  <a:pt x="8" y="672"/>
                </a:cubicBezTo>
                <a:cubicBezTo>
                  <a:pt x="0" y="744"/>
                  <a:pt x="8" y="768"/>
                  <a:pt x="8" y="816"/>
                </a:cubicBezTo>
                <a:cubicBezTo>
                  <a:pt x="8" y="864"/>
                  <a:pt x="8" y="936"/>
                  <a:pt x="8" y="960"/>
                </a:cubicBezTo>
              </a:path>
            </a:pathLst>
          </a:custGeom>
          <a:noFill/>
          <a:ln w="38100" cap="flat" cmpd="sng">
            <a:solidFill>
              <a:srgbClr val="FF99FF"/>
            </a:solidFill>
            <a:prstDash val="solid"/>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65563" name="Object 27">
            <a:extLst>
              <a:ext uri="{FF2B5EF4-FFF2-40B4-BE49-F238E27FC236}">
                <a16:creationId xmlns:a16="http://schemas.microsoft.com/office/drawing/2014/main" id="{10A17EC5-5C2C-48A0-B784-8A91F97F1591}"/>
              </a:ext>
            </a:extLst>
          </p:cNvPr>
          <p:cNvGraphicFramePr>
            <a:graphicFrameLocks noChangeAspect="1"/>
          </p:cNvGraphicFramePr>
          <p:nvPr/>
        </p:nvGraphicFramePr>
        <p:xfrm>
          <a:off x="4427538" y="2879725"/>
          <a:ext cx="330200" cy="439738"/>
        </p:xfrm>
        <a:graphic>
          <a:graphicData uri="http://schemas.openxmlformats.org/presentationml/2006/ole">
            <mc:AlternateContent xmlns:mc="http://schemas.openxmlformats.org/markup-compatibility/2006">
              <mc:Choice xmlns:v="urn:schemas-microsoft-com:vml" Requires="v">
                <p:oleObj spid="_x0000_s51270" name="Equation" r:id="rId17" imgW="25252" imgH="82506" progId="Equation.DSMT4">
                  <p:embed/>
                </p:oleObj>
              </mc:Choice>
              <mc:Fallback>
                <p:oleObj name="Equation" r:id="rId17" imgW="25252" imgH="82506" progId="Equation.DSMT4">
                  <p:embed/>
                  <p:pic>
                    <p:nvPicPr>
                      <p:cNvPr id="0" name="Object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27538" y="2879725"/>
                        <a:ext cx="330200"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64" name="Oval 28">
            <a:extLst>
              <a:ext uri="{FF2B5EF4-FFF2-40B4-BE49-F238E27FC236}">
                <a16:creationId xmlns:a16="http://schemas.microsoft.com/office/drawing/2014/main" id="{99446C8A-729A-4402-A462-4AFE0CD21366}"/>
              </a:ext>
            </a:extLst>
          </p:cNvPr>
          <p:cNvSpPr>
            <a:spLocks noChangeArrowheads="1"/>
          </p:cNvSpPr>
          <p:nvPr/>
        </p:nvSpPr>
        <p:spPr bwMode="auto">
          <a:xfrm>
            <a:off x="5008563" y="2844800"/>
            <a:ext cx="1666875" cy="1771650"/>
          </a:xfrm>
          <a:prstGeom prst="ellipse">
            <a:avLst/>
          </a:prstGeom>
          <a:noFill/>
          <a:ln w="38100">
            <a:solidFill>
              <a:srgbClr val="99FF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565" name="Oval 29">
            <a:extLst>
              <a:ext uri="{FF2B5EF4-FFF2-40B4-BE49-F238E27FC236}">
                <a16:creationId xmlns:a16="http://schemas.microsoft.com/office/drawing/2014/main" id="{B97C4FCA-04C3-4C5F-A90B-D70E009F2C9E}"/>
              </a:ext>
            </a:extLst>
          </p:cNvPr>
          <p:cNvSpPr>
            <a:spLocks noChangeArrowheads="1"/>
          </p:cNvSpPr>
          <p:nvPr/>
        </p:nvSpPr>
        <p:spPr bwMode="auto">
          <a:xfrm flipH="1" flipV="1">
            <a:off x="5784850" y="3633788"/>
            <a:ext cx="152400" cy="152400"/>
          </a:xfrm>
          <a:prstGeom prst="ellipse">
            <a:avLst/>
          </a:prstGeom>
          <a:solidFill>
            <a:srgbClr val="FF6600"/>
          </a:solidFill>
          <a:ln>
            <a:noFill/>
          </a:ln>
          <a:effectLst/>
          <a:extLst>
            <a:ext uri="{91240B29-F687-4F45-9708-019B960494DF}">
              <a14:hiddenLine xmlns:a14="http://schemas.microsoft.com/office/drawing/2010/main" w="12700">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endParaRPr kumimoji="1" lang="zh-CN" altLang="zh-CN">
              <a:latin typeface="仿宋_GB2312" pitchFamily="49" charset="-122"/>
              <a:ea typeface="仿宋_GB2312" pitchFamily="49" charset="-122"/>
            </a:endParaRPr>
          </a:p>
        </p:txBody>
      </p:sp>
      <p:sp>
        <p:nvSpPr>
          <p:cNvPr id="65566" name="Oval 30">
            <a:extLst>
              <a:ext uri="{FF2B5EF4-FFF2-40B4-BE49-F238E27FC236}">
                <a16:creationId xmlns:a16="http://schemas.microsoft.com/office/drawing/2014/main" id="{C5436444-0702-4DF3-9CC8-DFA57EAD6465}"/>
              </a:ext>
            </a:extLst>
          </p:cNvPr>
          <p:cNvSpPr>
            <a:spLocks noChangeArrowheads="1"/>
          </p:cNvSpPr>
          <p:nvPr/>
        </p:nvSpPr>
        <p:spPr bwMode="auto">
          <a:xfrm>
            <a:off x="7234238" y="3429000"/>
            <a:ext cx="527050" cy="571500"/>
          </a:xfrm>
          <a:prstGeom prst="ellipse">
            <a:avLst/>
          </a:prstGeom>
          <a:noFill/>
          <a:ln w="38100">
            <a:solidFill>
              <a:srgbClr val="99FF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567" name="Oval 31">
            <a:extLst>
              <a:ext uri="{FF2B5EF4-FFF2-40B4-BE49-F238E27FC236}">
                <a16:creationId xmlns:a16="http://schemas.microsoft.com/office/drawing/2014/main" id="{9E315F13-5B1B-446B-A88A-C38127F38F3A}"/>
              </a:ext>
            </a:extLst>
          </p:cNvPr>
          <p:cNvSpPr>
            <a:spLocks noChangeArrowheads="1"/>
          </p:cNvSpPr>
          <p:nvPr/>
        </p:nvSpPr>
        <p:spPr bwMode="auto">
          <a:xfrm>
            <a:off x="6508750" y="3238500"/>
            <a:ext cx="936625" cy="971550"/>
          </a:xfrm>
          <a:prstGeom prst="ellipse">
            <a:avLst/>
          </a:prstGeom>
          <a:noFill/>
          <a:ln w="38100">
            <a:solidFill>
              <a:srgbClr val="99FF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568" name="Oval 32">
            <a:extLst>
              <a:ext uri="{FF2B5EF4-FFF2-40B4-BE49-F238E27FC236}">
                <a16:creationId xmlns:a16="http://schemas.microsoft.com/office/drawing/2014/main" id="{802B4A28-69C0-4A80-A7C1-EDC876FFE6B3}"/>
              </a:ext>
            </a:extLst>
          </p:cNvPr>
          <p:cNvSpPr>
            <a:spLocks noChangeArrowheads="1"/>
          </p:cNvSpPr>
          <p:nvPr/>
        </p:nvSpPr>
        <p:spPr bwMode="auto">
          <a:xfrm>
            <a:off x="5784850" y="3040063"/>
            <a:ext cx="1236663" cy="1371600"/>
          </a:xfrm>
          <a:prstGeom prst="ellipse">
            <a:avLst/>
          </a:prstGeom>
          <a:noFill/>
          <a:ln w="38100">
            <a:solidFill>
              <a:srgbClr val="99FF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233" name="Line 33">
            <a:extLst>
              <a:ext uri="{FF2B5EF4-FFF2-40B4-BE49-F238E27FC236}">
                <a16:creationId xmlns:a16="http://schemas.microsoft.com/office/drawing/2014/main" id="{FB6CA098-C131-4398-9DCD-E3BAF125C15D}"/>
              </a:ext>
            </a:extLst>
          </p:cNvPr>
          <p:cNvSpPr>
            <a:spLocks noChangeShapeType="1"/>
          </p:cNvSpPr>
          <p:nvPr/>
        </p:nvSpPr>
        <p:spPr bwMode="auto">
          <a:xfrm>
            <a:off x="4648200" y="4640263"/>
            <a:ext cx="0" cy="0"/>
          </a:xfrm>
          <a:prstGeom prst="line">
            <a:avLst/>
          </a:prstGeom>
          <a:noFill/>
          <a:ln w="38100">
            <a:solidFill>
              <a:srgbClr val="99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70" name="Oval 34">
            <a:extLst>
              <a:ext uri="{FF2B5EF4-FFF2-40B4-BE49-F238E27FC236}">
                <a16:creationId xmlns:a16="http://schemas.microsoft.com/office/drawing/2014/main" id="{5692D879-7A23-4C4C-899C-1BF4DF71BF44}"/>
              </a:ext>
            </a:extLst>
          </p:cNvPr>
          <p:cNvSpPr>
            <a:spLocks noChangeArrowheads="1"/>
          </p:cNvSpPr>
          <p:nvPr/>
        </p:nvSpPr>
        <p:spPr bwMode="auto">
          <a:xfrm flipH="1" flipV="1">
            <a:off x="6324600" y="3633788"/>
            <a:ext cx="152400" cy="152400"/>
          </a:xfrm>
          <a:prstGeom prst="ellipse">
            <a:avLst/>
          </a:prstGeom>
          <a:solidFill>
            <a:srgbClr val="FF6600"/>
          </a:solidFill>
          <a:ln>
            <a:noFill/>
          </a:ln>
          <a:effectLst/>
          <a:extLst>
            <a:ext uri="{91240B29-F687-4F45-9708-019B960494DF}">
              <a14:hiddenLine xmlns:a14="http://schemas.microsoft.com/office/drawing/2010/main" w="12700">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endParaRPr kumimoji="1" lang="zh-CN" altLang="zh-CN">
              <a:latin typeface="仿宋_GB2312" pitchFamily="49" charset="-122"/>
              <a:ea typeface="仿宋_GB2312" pitchFamily="49" charset="-122"/>
            </a:endParaRPr>
          </a:p>
        </p:txBody>
      </p:sp>
      <p:sp>
        <p:nvSpPr>
          <p:cNvPr id="65571" name="Oval 35">
            <a:extLst>
              <a:ext uri="{FF2B5EF4-FFF2-40B4-BE49-F238E27FC236}">
                <a16:creationId xmlns:a16="http://schemas.microsoft.com/office/drawing/2014/main" id="{F46E70A2-7DAD-4CC9-9EC9-0E2B25EB1475}"/>
              </a:ext>
            </a:extLst>
          </p:cNvPr>
          <p:cNvSpPr>
            <a:spLocks noChangeArrowheads="1"/>
          </p:cNvSpPr>
          <p:nvPr/>
        </p:nvSpPr>
        <p:spPr bwMode="auto">
          <a:xfrm flipH="1" flipV="1">
            <a:off x="6934200" y="3633788"/>
            <a:ext cx="152400" cy="152400"/>
          </a:xfrm>
          <a:prstGeom prst="ellipse">
            <a:avLst/>
          </a:prstGeom>
          <a:solidFill>
            <a:srgbClr val="FF6600"/>
          </a:solidFill>
          <a:ln>
            <a:noFill/>
          </a:ln>
          <a:effectLst/>
          <a:extLst>
            <a:ext uri="{91240B29-F687-4F45-9708-019B960494DF}">
              <a14:hiddenLine xmlns:a14="http://schemas.microsoft.com/office/drawing/2010/main" w="12700">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endParaRPr kumimoji="1" lang="zh-CN" altLang="zh-CN">
              <a:latin typeface="仿宋_GB2312" pitchFamily="49" charset="-122"/>
              <a:ea typeface="仿宋_GB2312" pitchFamily="49" charset="-122"/>
            </a:endParaRPr>
          </a:p>
        </p:txBody>
      </p:sp>
      <p:sp>
        <p:nvSpPr>
          <p:cNvPr id="65572" name="Oval 36">
            <a:extLst>
              <a:ext uri="{FF2B5EF4-FFF2-40B4-BE49-F238E27FC236}">
                <a16:creationId xmlns:a16="http://schemas.microsoft.com/office/drawing/2014/main" id="{757FC139-4114-42A1-A5D3-988A01D31D53}"/>
              </a:ext>
            </a:extLst>
          </p:cNvPr>
          <p:cNvSpPr>
            <a:spLocks noChangeArrowheads="1"/>
          </p:cNvSpPr>
          <p:nvPr/>
        </p:nvSpPr>
        <p:spPr bwMode="auto">
          <a:xfrm flipH="1" flipV="1">
            <a:off x="7443788" y="3629025"/>
            <a:ext cx="152400" cy="152400"/>
          </a:xfrm>
          <a:prstGeom prst="ellipse">
            <a:avLst/>
          </a:prstGeom>
          <a:solidFill>
            <a:srgbClr val="FF6600"/>
          </a:solidFill>
          <a:ln>
            <a:noFill/>
          </a:ln>
          <a:effectLst/>
          <a:extLst>
            <a:ext uri="{91240B29-F687-4F45-9708-019B960494DF}">
              <a14:hiddenLine xmlns:a14="http://schemas.microsoft.com/office/drawing/2010/main" w="12700">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endParaRPr kumimoji="1" lang="zh-CN" altLang="zh-CN">
              <a:latin typeface="仿宋_GB2312" pitchFamily="49" charset="-122"/>
              <a:ea typeface="仿宋_GB2312" pitchFamily="49" charset="-122"/>
            </a:endParaRPr>
          </a:p>
        </p:txBody>
      </p:sp>
      <p:graphicFrame>
        <p:nvGraphicFramePr>
          <p:cNvPr id="65573" name="Object 37">
            <a:extLst>
              <a:ext uri="{FF2B5EF4-FFF2-40B4-BE49-F238E27FC236}">
                <a16:creationId xmlns:a16="http://schemas.microsoft.com/office/drawing/2014/main" id="{543BB170-5654-4E1B-B36A-07106C4689E8}"/>
              </a:ext>
            </a:extLst>
          </p:cNvPr>
          <p:cNvGraphicFramePr>
            <a:graphicFrameLocks noChangeAspect="1"/>
          </p:cNvGraphicFramePr>
          <p:nvPr/>
        </p:nvGraphicFramePr>
        <p:xfrm>
          <a:off x="1257300" y="1771650"/>
          <a:ext cx="889000" cy="431800"/>
        </p:xfrm>
        <a:graphic>
          <a:graphicData uri="http://schemas.openxmlformats.org/presentationml/2006/ole">
            <mc:AlternateContent xmlns:mc="http://schemas.openxmlformats.org/markup-compatibility/2006">
              <mc:Choice xmlns:v="urn:schemas-microsoft-com:vml" Requires="v">
                <p:oleObj spid="_x0000_s51271" name="Equation" r:id="rId19" imgW="787548" imgH="330025" progId="Equation.DSMT4">
                  <p:embed/>
                </p:oleObj>
              </mc:Choice>
              <mc:Fallback>
                <p:oleObj name="Equation" r:id="rId19" imgW="787548" imgH="330025" progId="Equation.DSMT4">
                  <p:embed/>
                  <p:pic>
                    <p:nvPicPr>
                      <p:cNvPr id="0" name="Object 3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57300" y="1771650"/>
                        <a:ext cx="889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74" name="Object 38">
            <a:extLst>
              <a:ext uri="{FF2B5EF4-FFF2-40B4-BE49-F238E27FC236}">
                <a16:creationId xmlns:a16="http://schemas.microsoft.com/office/drawing/2014/main" id="{88FBB6FD-CB7A-4411-AB37-72915C5E0469}"/>
              </a:ext>
            </a:extLst>
          </p:cNvPr>
          <p:cNvGraphicFramePr>
            <a:graphicFrameLocks noChangeAspect="1"/>
          </p:cNvGraphicFramePr>
          <p:nvPr/>
        </p:nvGraphicFramePr>
        <p:xfrm>
          <a:off x="5867400" y="3346450"/>
          <a:ext cx="196850" cy="331788"/>
        </p:xfrm>
        <a:graphic>
          <a:graphicData uri="http://schemas.openxmlformats.org/presentationml/2006/ole">
            <mc:AlternateContent xmlns:mc="http://schemas.openxmlformats.org/markup-compatibility/2006">
              <mc:Choice xmlns:v="urn:schemas-microsoft-com:vml" Requires="v">
                <p:oleObj spid="_x0000_s51272" name="Equation" r:id="rId21" imgW="44191" imgH="82506" progId="Equation.DSMT4">
                  <p:embed/>
                </p:oleObj>
              </mc:Choice>
              <mc:Fallback>
                <p:oleObj name="Equation" r:id="rId21" imgW="44191" imgH="82506" progId="Equation.DSMT4">
                  <p:embed/>
                  <p:pic>
                    <p:nvPicPr>
                      <p:cNvPr id="0" name="Object 3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867400" y="3346450"/>
                        <a:ext cx="196850"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75" name="Object 39">
            <a:extLst>
              <a:ext uri="{FF2B5EF4-FFF2-40B4-BE49-F238E27FC236}">
                <a16:creationId xmlns:a16="http://schemas.microsoft.com/office/drawing/2014/main" id="{6C527EC6-89A7-4C7E-998C-8B450577E754}"/>
              </a:ext>
            </a:extLst>
          </p:cNvPr>
          <p:cNvGraphicFramePr>
            <a:graphicFrameLocks noChangeAspect="1"/>
          </p:cNvGraphicFramePr>
          <p:nvPr/>
        </p:nvGraphicFramePr>
        <p:xfrm>
          <a:off x="6248400" y="3346450"/>
          <a:ext cx="196850" cy="331788"/>
        </p:xfrm>
        <a:graphic>
          <a:graphicData uri="http://schemas.openxmlformats.org/presentationml/2006/ole">
            <mc:AlternateContent xmlns:mc="http://schemas.openxmlformats.org/markup-compatibility/2006">
              <mc:Choice xmlns:v="urn:schemas-microsoft-com:vml" Requires="v">
                <p:oleObj spid="_x0000_s51273" name="Equation" r:id="rId23" imgW="44191" imgH="82506" progId="Equation.DSMT4">
                  <p:embed/>
                </p:oleObj>
              </mc:Choice>
              <mc:Fallback>
                <p:oleObj name="Equation" r:id="rId23" imgW="44191" imgH="82506" progId="Equation.DSMT4">
                  <p:embed/>
                  <p:pic>
                    <p:nvPicPr>
                      <p:cNvPr id="0" name="Object 3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248400" y="3346450"/>
                        <a:ext cx="196850"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76" name="Object 40">
            <a:extLst>
              <a:ext uri="{FF2B5EF4-FFF2-40B4-BE49-F238E27FC236}">
                <a16:creationId xmlns:a16="http://schemas.microsoft.com/office/drawing/2014/main" id="{02FE430A-9CC7-4F69-BAAB-1CE0722CC63E}"/>
              </a:ext>
            </a:extLst>
          </p:cNvPr>
          <p:cNvGraphicFramePr>
            <a:graphicFrameLocks noChangeAspect="1"/>
          </p:cNvGraphicFramePr>
          <p:nvPr/>
        </p:nvGraphicFramePr>
        <p:xfrm>
          <a:off x="6781800" y="3422650"/>
          <a:ext cx="196850" cy="331788"/>
        </p:xfrm>
        <a:graphic>
          <a:graphicData uri="http://schemas.openxmlformats.org/presentationml/2006/ole">
            <mc:AlternateContent xmlns:mc="http://schemas.openxmlformats.org/markup-compatibility/2006">
              <mc:Choice xmlns:v="urn:schemas-microsoft-com:vml" Requires="v">
                <p:oleObj spid="_x0000_s51274" name="Equation" r:id="rId25" imgW="44191" imgH="82506" progId="Equation.DSMT4">
                  <p:embed/>
                </p:oleObj>
              </mc:Choice>
              <mc:Fallback>
                <p:oleObj name="Equation" r:id="rId25" imgW="44191" imgH="82506" progId="Equation.DSMT4">
                  <p:embed/>
                  <p:pic>
                    <p:nvPicPr>
                      <p:cNvPr id="0" name="Object 4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781800" y="3422650"/>
                        <a:ext cx="196850"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77" name="Object 41">
            <a:extLst>
              <a:ext uri="{FF2B5EF4-FFF2-40B4-BE49-F238E27FC236}">
                <a16:creationId xmlns:a16="http://schemas.microsoft.com/office/drawing/2014/main" id="{3641B870-6795-412E-8015-3122B0892D74}"/>
              </a:ext>
            </a:extLst>
          </p:cNvPr>
          <p:cNvGraphicFramePr>
            <a:graphicFrameLocks noChangeAspect="1"/>
          </p:cNvGraphicFramePr>
          <p:nvPr/>
        </p:nvGraphicFramePr>
        <p:xfrm>
          <a:off x="7467600" y="3422650"/>
          <a:ext cx="196850" cy="331788"/>
        </p:xfrm>
        <a:graphic>
          <a:graphicData uri="http://schemas.openxmlformats.org/presentationml/2006/ole">
            <mc:AlternateContent xmlns:mc="http://schemas.openxmlformats.org/markup-compatibility/2006">
              <mc:Choice xmlns:v="urn:schemas-microsoft-com:vml" Requires="v">
                <p:oleObj spid="_x0000_s51275" name="Equation" r:id="rId27" imgW="44191" imgH="82506" progId="Equation.DSMT4">
                  <p:embed/>
                </p:oleObj>
              </mc:Choice>
              <mc:Fallback>
                <p:oleObj name="Equation" r:id="rId27" imgW="44191" imgH="82506" progId="Equation.DSMT4">
                  <p:embed/>
                  <p:pic>
                    <p:nvPicPr>
                      <p:cNvPr id="0" name="Object 4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467600" y="3422650"/>
                        <a:ext cx="196850"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78" name="AutoShape 42">
            <a:extLst>
              <a:ext uri="{FF2B5EF4-FFF2-40B4-BE49-F238E27FC236}">
                <a16:creationId xmlns:a16="http://schemas.microsoft.com/office/drawing/2014/main" id="{A3FDD84F-A258-4F68-93F1-20D076F91257}"/>
              </a:ext>
            </a:extLst>
          </p:cNvPr>
          <p:cNvSpPr>
            <a:spLocks noChangeArrowheads="1"/>
          </p:cNvSpPr>
          <p:nvPr/>
        </p:nvSpPr>
        <p:spPr bwMode="auto">
          <a:xfrm>
            <a:off x="323850" y="260350"/>
            <a:ext cx="360363"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65579" name="Group 43">
            <a:extLst>
              <a:ext uri="{FF2B5EF4-FFF2-40B4-BE49-F238E27FC236}">
                <a16:creationId xmlns:a16="http://schemas.microsoft.com/office/drawing/2014/main" id="{60E0DDDB-DA85-4DC4-AEDE-3B4F96F47798}"/>
              </a:ext>
            </a:extLst>
          </p:cNvPr>
          <p:cNvGrpSpPr>
            <a:grpSpLocks/>
          </p:cNvGrpSpPr>
          <p:nvPr/>
        </p:nvGrpSpPr>
        <p:grpSpPr bwMode="auto">
          <a:xfrm>
            <a:off x="7667625" y="2416175"/>
            <a:ext cx="431800" cy="292100"/>
            <a:chOff x="5012" y="3612"/>
            <a:chExt cx="272" cy="184"/>
          </a:xfrm>
        </p:grpSpPr>
        <p:grpSp>
          <p:nvGrpSpPr>
            <p:cNvPr id="51244" name="Group 44">
              <a:extLst>
                <a:ext uri="{FF2B5EF4-FFF2-40B4-BE49-F238E27FC236}">
                  <a16:creationId xmlns:a16="http://schemas.microsoft.com/office/drawing/2014/main" id="{FA51ECD5-2EA3-435C-AA37-3F63F0AF0D09}"/>
                </a:ext>
              </a:extLst>
            </p:cNvPr>
            <p:cNvGrpSpPr>
              <a:grpSpLocks/>
            </p:cNvGrpSpPr>
            <p:nvPr/>
          </p:nvGrpSpPr>
          <p:grpSpPr bwMode="auto">
            <a:xfrm>
              <a:off x="5030" y="3621"/>
              <a:ext cx="248" cy="175"/>
              <a:chOff x="4958" y="1120"/>
              <a:chExt cx="248" cy="175"/>
            </a:xfrm>
          </p:grpSpPr>
          <p:sp>
            <p:nvSpPr>
              <p:cNvPr id="51246" name="AutoShape 45">
                <a:hlinkClick r:id="rId29" action="ppaction://hlinkfile"/>
                <a:extLst>
                  <a:ext uri="{FF2B5EF4-FFF2-40B4-BE49-F238E27FC236}">
                    <a16:creationId xmlns:a16="http://schemas.microsoft.com/office/drawing/2014/main" id="{BFEFB4B8-04B3-4ECE-BA57-9F1B5FFD667B}"/>
                  </a:ext>
                </a:extLst>
              </p:cNvPr>
              <p:cNvSpPr>
                <a:spLocks noChangeArrowheads="1"/>
              </p:cNvSpPr>
              <p:nvPr/>
            </p:nvSpPr>
            <p:spPr bwMode="auto">
              <a:xfrm>
                <a:off x="4958" y="1120"/>
                <a:ext cx="248" cy="175"/>
              </a:xfrm>
              <a:prstGeom prst="roundRect">
                <a:avLst>
                  <a:gd name="adj" fmla="val 19116"/>
                </a:avLst>
              </a:prstGeom>
              <a:solidFill>
                <a:srgbClr val="33CCCC">
                  <a:alpha val="39999"/>
                </a:srgbClr>
              </a:solidFill>
              <a:ln w="9525">
                <a:solidFill>
                  <a:srgbClr val="0066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247" name="AutoShape 46">
                <a:extLst>
                  <a:ext uri="{FF2B5EF4-FFF2-40B4-BE49-F238E27FC236}">
                    <a16:creationId xmlns:a16="http://schemas.microsoft.com/office/drawing/2014/main" id="{B69A4609-4980-4273-A90D-08436171063D}"/>
                  </a:ext>
                </a:extLst>
              </p:cNvPr>
              <p:cNvSpPr>
                <a:spLocks noChangeArrowheads="1"/>
              </p:cNvSpPr>
              <p:nvPr/>
            </p:nvSpPr>
            <p:spPr bwMode="auto">
              <a:xfrm>
                <a:off x="4991" y="1154"/>
                <a:ext cx="179" cy="104"/>
              </a:xfrm>
              <a:prstGeom prst="roundRect">
                <a:avLst>
                  <a:gd name="adj" fmla="val 22079"/>
                </a:avLst>
              </a:prstGeom>
              <a:solidFill>
                <a:srgbClr val="33CCCC">
                  <a:alpha val="50195"/>
                </a:srgbClr>
              </a:solidFill>
              <a:ln w="3175">
                <a:solidFill>
                  <a:srgbClr val="0066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248" name="AutoShape 47">
                <a:extLst>
                  <a:ext uri="{FF2B5EF4-FFF2-40B4-BE49-F238E27FC236}">
                    <a16:creationId xmlns:a16="http://schemas.microsoft.com/office/drawing/2014/main" id="{DA86B3DB-DA2D-457F-BCF2-2234B701A464}"/>
                  </a:ext>
                </a:extLst>
              </p:cNvPr>
              <p:cNvSpPr>
                <a:spLocks noChangeArrowheads="1"/>
              </p:cNvSpPr>
              <p:nvPr/>
            </p:nvSpPr>
            <p:spPr bwMode="auto">
              <a:xfrm rot="5400000">
                <a:off x="5054" y="1174"/>
                <a:ext cx="66" cy="66"/>
              </a:xfrm>
              <a:prstGeom prst="triangle">
                <a:avLst>
                  <a:gd name="adj" fmla="val 50000"/>
                </a:avLst>
              </a:prstGeom>
              <a:solidFill>
                <a:srgbClr val="006666"/>
              </a:solidFill>
              <a:ln w="9525">
                <a:solidFill>
                  <a:srgbClr val="0066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249" name="Line 48">
                <a:extLst>
                  <a:ext uri="{FF2B5EF4-FFF2-40B4-BE49-F238E27FC236}">
                    <a16:creationId xmlns:a16="http://schemas.microsoft.com/office/drawing/2014/main" id="{53E70D23-604E-4FEE-AC9C-20B73667F573}"/>
                  </a:ext>
                </a:extLst>
              </p:cNvPr>
              <p:cNvSpPr>
                <a:spLocks noChangeShapeType="1"/>
              </p:cNvSpPr>
              <p:nvPr/>
            </p:nvSpPr>
            <p:spPr bwMode="auto">
              <a:xfrm>
                <a:off x="4985" y="1177"/>
                <a:ext cx="0" cy="0"/>
              </a:xfrm>
              <a:prstGeom prst="line">
                <a:avLst/>
              </a:prstGeom>
              <a:noFill/>
              <a:ln w="9525">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1245" name="Rectangle 49">
              <a:hlinkClick r:id="rId30" action="ppaction://hlinkfile" tooltip="点击播放动画"/>
              <a:extLst>
                <a:ext uri="{FF2B5EF4-FFF2-40B4-BE49-F238E27FC236}">
                  <a16:creationId xmlns:a16="http://schemas.microsoft.com/office/drawing/2014/main" id="{0DB93394-4ED1-4671-BD6F-16A1AA0A5580}"/>
                </a:ext>
              </a:extLst>
            </p:cNvPr>
            <p:cNvSpPr>
              <a:spLocks noChangeArrowheads="1"/>
            </p:cNvSpPr>
            <p:nvPr/>
          </p:nvSpPr>
          <p:spPr bwMode="auto">
            <a:xfrm>
              <a:off x="5012" y="3612"/>
              <a:ext cx="272" cy="181"/>
            </a:xfrm>
            <a:prstGeom prst="rect">
              <a:avLst/>
            </a:prstGeom>
            <a:solidFill>
              <a:srgbClr val="00CC9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65578"/>
                                        </p:tgtEl>
                                        <p:attrNameLst>
                                          <p:attrName>style.visibility</p:attrName>
                                        </p:attrNameLst>
                                      </p:cBhvr>
                                      <p:to>
                                        <p:strVal val="visible"/>
                                      </p:to>
                                    </p:set>
                                    <p:anim calcmode="lin" valueType="num">
                                      <p:cBhvr>
                                        <p:cTn id="7" dur="500" fill="hold"/>
                                        <p:tgtEl>
                                          <p:spTgt spid="65578"/>
                                        </p:tgtEl>
                                        <p:attrNameLst>
                                          <p:attrName>ppt_w</p:attrName>
                                        </p:attrNameLst>
                                      </p:cBhvr>
                                      <p:tavLst>
                                        <p:tav tm="0">
                                          <p:val>
                                            <p:strVal val="4*#ppt_w"/>
                                          </p:val>
                                        </p:tav>
                                        <p:tav tm="100000">
                                          <p:val>
                                            <p:strVal val="#ppt_w"/>
                                          </p:val>
                                        </p:tav>
                                      </p:tavLst>
                                    </p:anim>
                                    <p:anim calcmode="lin" valueType="num">
                                      <p:cBhvr>
                                        <p:cTn id="8" dur="500" fill="hold"/>
                                        <p:tgtEl>
                                          <p:spTgt spid="65578"/>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5546"/>
                                        </p:tgtEl>
                                        <p:attrNameLst>
                                          <p:attrName>style.visibility</p:attrName>
                                        </p:attrNameLst>
                                      </p:cBhvr>
                                      <p:to>
                                        <p:strVal val="visible"/>
                                      </p:to>
                                    </p:set>
                                    <p:animEffect transition="in" filter="wipe(left)">
                                      <p:cBhvr>
                                        <p:cTn id="13" dur="500"/>
                                        <p:tgtEl>
                                          <p:spTgt spid="6554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iterate type="wd">
                                    <p:tmPct val="100000"/>
                                  </p:iterate>
                                  <p:childTnLst>
                                    <p:set>
                                      <p:cBhvr>
                                        <p:cTn id="17" dur="1" fill="hold">
                                          <p:stCondLst>
                                            <p:cond delay="0"/>
                                          </p:stCondLst>
                                        </p:cTn>
                                        <p:tgtEl>
                                          <p:spTgt spid="65541"/>
                                        </p:tgtEl>
                                        <p:attrNameLst>
                                          <p:attrName>style.visibility</p:attrName>
                                        </p:attrNameLst>
                                      </p:cBhvr>
                                      <p:to>
                                        <p:strVal val="visible"/>
                                      </p:to>
                                    </p:set>
                                    <p:animEffect transition="in" filter="wipe(left)">
                                      <p:cBhvr>
                                        <p:cTn id="18" dur="300"/>
                                        <p:tgtEl>
                                          <p:spTgt spid="6554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5539"/>
                                        </p:tgtEl>
                                        <p:attrNameLst>
                                          <p:attrName>style.visibility</p:attrName>
                                        </p:attrNameLst>
                                      </p:cBhvr>
                                      <p:to>
                                        <p:strVal val="visible"/>
                                      </p:to>
                                    </p:set>
                                    <p:animEffect transition="in" filter="wipe(left)">
                                      <p:cBhvr>
                                        <p:cTn id="23" dur="500"/>
                                        <p:tgtEl>
                                          <p:spTgt spid="6553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65573"/>
                                        </p:tgtEl>
                                        <p:attrNameLst>
                                          <p:attrName>style.visibility</p:attrName>
                                        </p:attrNameLst>
                                      </p:cBhvr>
                                      <p:to>
                                        <p:strVal val="visible"/>
                                      </p:to>
                                    </p:set>
                                    <p:animEffect transition="in" filter="wipe(left)">
                                      <p:cBhvr>
                                        <p:cTn id="28" dur="500"/>
                                        <p:tgtEl>
                                          <p:spTgt spid="6557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5547"/>
                                        </p:tgtEl>
                                        <p:attrNameLst>
                                          <p:attrName>style.visibility</p:attrName>
                                        </p:attrNameLst>
                                      </p:cBhvr>
                                      <p:to>
                                        <p:strVal val="visible"/>
                                      </p:to>
                                    </p:set>
                                    <p:animEffect transition="in" filter="wipe(left)">
                                      <p:cBhvr>
                                        <p:cTn id="33" dur="500"/>
                                        <p:tgtEl>
                                          <p:spTgt spid="6554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65559"/>
                                        </p:tgtEl>
                                        <p:attrNameLst>
                                          <p:attrName>style.visibility</p:attrName>
                                        </p:attrNameLst>
                                      </p:cBhvr>
                                      <p:to>
                                        <p:strVal val="visible"/>
                                      </p:to>
                                    </p:set>
                                    <p:animEffect transition="in" filter="wipe(left)">
                                      <p:cBhvr>
                                        <p:cTn id="38" dur="500"/>
                                        <p:tgtEl>
                                          <p:spTgt spid="6555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65554"/>
                                        </p:tgtEl>
                                        <p:attrNameLst>
                                          <p:attrName>style.visibility</p:attrName>
                                        </p:attrNameLst>
                                      </p:cBhvr>
                                      <p:to>
                                        <p:strVal val="visible"/>
                                      </p:to>
                                    </p:set>
                                    <p:animEffect transition="in" filter="wipe(left)">
                                      <p:cBhvr>
                                        <p:cTn id="43" dur="500"/>
                                        <p:tgtEl>
                                          <p:spTgt spid="6555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499"/>
                                          </p:stCondLst>
                                        </p:cTn>
                                        <p:tgtEl>
                                          <p:spTgt spid="65553"/>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65565"/>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499"/>
                                          </p:stCondLst>
                                        </p:cTn>
                                        <p:tgtEl>
                                          <p:spTgt spid="65574"/>
                                        </p:tgtEl>
                                        <p:attrNameLst>
                                          <p:attrName>style.visibility</p:attrName>
                                        </p:attrNameLst>
                                      </p:cBhvr>
                                      <p:to>
                                        <p:strVal val="visible"/>
                                      </p:to>
                                    </p:set>
                                  </p:childTnLst>
                                  <p:subTnLst>
                                    <p:set>
                                      <p:cBhvr override="childStyle">
                                        <p:cTn dur="1" fill="hold" display="0" masterRel="nextClick" afterEffect="1"/>
                                        <p:tgtEl>
                                          <p:spTgt spid="65574"/>
                                        </p:tgtEl>
                                        <p:attrNameLst>
                                          <p:attrName>style.visibility</p:attrName>
                                        </p:attrNameLst>
                                      </p:cBhvr>
                                      <p:to>
                                        <p:strVal val="hidden"/>
                                      </p:to>
                                    </p:set>
                                  </p:subTnLst>
                                </p:cTn>
                              </p:par>
                            </p:childTnLst>
                          </p:cTn>
                        </p:par>
                      </p:childTnLst>
                    </p:cTn>
                  </p:par>
                  <p:par>
                    <p:cTn id="56" fill="hold" nodeType="clickPar">
                      <p:stCondLst>
                        <p:cond delay="indefinite"/>
                      </p:stCondLst>
                      <p:childTnLst>
                        <p:par>
                          <p:cTn id="57" fill="hold" nodeType="withGroup">
                            <p:stCondLst>
                              <p:cond delay="0"/>
                            </p:stCondLst>
                            <p:childTnLst>
                              <p:par>
                                <p:cTn id="58" presetID="23" presetClass="entr" presetSubtype="16" fill="hold" grpId="0" nodeType="clickEffect">
                                  <p:stCondLst>
                                    <p:cond delay="0"/>
                                  </p:stCondLst>
                                  <p:childTnLst>
                                    <p:set>
                                      <p:cBhvr>
                                        <p:cTn id="59" dur="1" fill="hold">
                                          <p:stCondLst>
                                            <p:cond delay="0"/>
                                          </p:stCondLst>
                                        </p:cTn>
                                        <p:tgtEl>
                                          <p:spTgt spid="65564"/>
                                        </p:tgtEl>
                                        <p:attrNameLst>
                                          <p:attrName>style.visibility</p:attrName>
                                        </p:attrNameLst>
                                      </p:cBhvr>
                                      <p:to>
                                        <p:strVal val="visible"/>
                                      </p:to>
                                    </p:set>
                                    <p:anim calcmode="lin" valueType="num">
                                      <p:cBhvr>
                                        <p:cTn id="60" dur="500" fill="hold"/>
                                        <p:tgtEl>
                                          <p:spTgt spid="65564"/>
                                        </p:tgtEl>
                                        <p:attrNameLst>
                                          <p:attrName>ppt_w</p:attrName>
                                        </p:attrNameLst>
                                      </p:cBhvr>
                                      <p:tavLst>
                                        <p:tav tm="0">
                                          <p:val>
                                            <p:fltVal val="0"/>
                                          </p:val>
                                        </p:tav>
                                        <p:tav tm="100000">
                                          <p:val>
                                            <p:strVal val="#ppt_w"/>
                                          </p:val>
                                        </p:tav>
                                      </p:tavLst>
                                    </p:anim>
                                    <p:anim calcmode="lin" valueType="num">
                                      <p:cBhvr>
                                        <p:cTn id="61" dur="500" fill="hold"/>
                                        <p:tgtEl>
                                          <p:spTgt spid="65564"/>
                                        </p:tgtEl>
                                        <p:attrNameLst>
                                          <p:attrName>ppt_h</p:attrName>
                                        </p:attrNameLst>
                                      </p:cBhvr>
                                      <p:tavLst>
                                        <p:tav tm="0">
                                          <p:val>
                                            <p:fltVal val="0"/>
                                          </p:val>
                                        </p:tav>
                                        <p:tav tm="100000">
                                          <p:val>
                                            <p:strVal val="#ppt_h"/>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childTnLst>
                                    <p:set>
                                      <p:cBhvr>
                                        <p:cTn id="65" dur="1" fill="hold">
                                          <p:stCondLst>
                                            <p:cond delay="499"/>
                                          </p:stCondLst>
                                        </p:cTn>
                                        <p:tgtEl>
                                          <p:spTgt spid="65570"/>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nodeType="clickEffect">
                                  <p:stCondLst>
                                    <p:cond delay="0"/>
                                  </p:stCondLst>
                                  <p:childTnLst>
                                    <p:set>
                                      <p:cBhvr>
                                        <p:cTn id="69" dur="1" fill="hold">
                                          <p:stCondLst>
                                            <p:cond delay="499"/>
                                          </p:stCondLst>
                                        </p:cTn>
                                        <p:tgtEl>
                                          <p:spTgt spid="65575"/>
                                        </p:tgtEl>
                                        <p:attrNameLst>
                                          <p:attrName>style.visibility</p:attrName>
                                        </p:attrNameLst>
                                      </p:cBhvr>
                                      <p:to>
                                        <p:strVal val="visible"/>
                                      </p:to>
                                    </p:set>
                                  </p:childTnLst>
                                  <p:subTnLst>
                                    <p:set>
                                      <p:cBhvr override="childStyle">
                                        <p:cTn dur="1" fill="hold" display="0" masterRel="nextClick" afterEffect="1"/>
                                        <p:tgtEl>
                                          <p:spTgt spid="65575"/>
                                        </p:tgtEl>
                                        <p:attrNameLst>
                                          <p:attrName>style.visibility</p:attrName>
                                        </p:attrNameLst>
                                      </p:cBhvr>
                                      <p:to>
                                        <p:strVal val="hidden"/>
                                      </p:to>
                                    </p:set>
                                  </p:subTnLst>
                                </p:cTn>
                              </p:par>
                            </p:childTnLst>
                          </p:cTn>
                        </p:par>
                      </p:childTnLst>
                    </p:cTn>
                  </p:par>
                  <p:par>
                    <p:cTn id="70" fill="hold" nodeType="clickPar">
                      <p:stCondLst>
                        <p:cond delay="indefinite"/>
                      </p:stCondLst>
                      <p:childTnLst>
                        <p:par>
                          <p:cTn id="71" fill="hold" nodeType="withGroup">
                            <p:stCondLst>
                              <p:cond delay="0"/>
                            </p:stCondLst>
                            <p:childTnLst>
                              <p:par>
                                <p:cTn id="72" presetID="23" presetClass="entr" presetSubtype="16" fill="hold" grpId="0" nodeType="clickEffect">
                                  <p:stCondLst>
                                    <p:cond delay="0"/>
                                  </p:stCondLst>
                                  <p:childTnLst>
                                    <p:set>
                                      <p:cBhvr>
                                        <p:cTn id="73" dur="1" fill="hold">
                                          <p:stCondLst>
                                            <p:cond delay="0"/>
                                          </p:stCondLst>
                                        </p:cTn>
                                        <p:tgtEl>
                                          <p:spTgt spid="65568"/>
                                        </p:tgtEl>
                                        <p:attrNameLst>
                                          <p:attrName>style.visibility</p:attrName>
                                        </p:attrNameLst>
                                      </p:cBhvr>
                                      <p:to>
                                        <p:strVal val="visible"/>
                                      </p:to>
                                    </p:set>
                                    <p:anim calcmode="lin" valueType="num">
                                      <p:cBhvr>
                                        <p:cTn id="74" dur="500" fill="hold"/>
                                        <p:tgtEl>
                                          <p:spTgt spid="65568"/>
                                        </p:tgtEl>
                                        <p:attrNameLst>
                                          <p:attrName>ppt_w</p:attrName>
                                        </p:attrNameLst>
                                      </p:cBhvr>
                                      <p:tavLst>
                                        <p:tav tm="0">
                                          <p:val>
                                            <p:fltVal val="0"/>
                                          </p:val>
                                        </p:tav>
                                        <p:tav tm="100000">
                                          <p:val>
                                            <p:strVal val="#ppt_w"/>
                                          </p:val>
                                        </p:tav>
                                      </p:tavLst>
                                    </p:anim>
                                    <p:anim calcmode="lin" valueType="num">
                                      <p:cBhvr>
                                        <p:cTn id="75" dur="500" fill="hold"/>
                                        <p:tgtEl>
                                          <p:spTgt spid="65568"/>
                                        </p:tgtEl>
                                        <p:attrNameLst>
                                          <p:attrName>ppt_h</p:attrName>
                                        </p:attrNameLst>
                                      </p:cBhvr>
                                      <p:tavLst>
                                        <p:tav tm="0">
                                          <p:val>
                                            <p:fltVal val="0"/>
                                          </p:val>
                                        </p:tav>
                                        <p:tav tm="100000">
                                          <p:val>
                                            <p:strVal val="#ppt_h"/>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grpId="0" nodeType="clickEffect">
                                  <p:stCondLst>
                                    <p:cond delay="0"/>
                                  </p:stCondLst>
                                  <p:childTnLst>
                                    <p:set>
                                      <p:cBhvr>
                                        <p:cTn id="79" dur="1" fill="hold">
                                          <p:stCondLst>
                                            <p:cond delay="499"/>
                                          </p:stCondLst>
                                        </p:cTn>
                                        <p:tgtEl>
                                          <p:spTgt spid="65571"/>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499"/>
                                          </p:stCondLst>
                                        </p:cTn>
                                        <p:tgtEl>
                                          <p:spTgt spid="65576"/>
                                        </p:tgtEl>
                                        <p:attrNameLst>
                                          <p:attrName>style.visibility</p:attrName>
                                        </p:attrNameLst>
                                      </p:cBhvr>
                                      <p:to>
                                        <p:strVal val="visible"/>
                                      </p:to>
                                    </p:set>
                                  </p:childTnLst>
                                  <p:subTnLst>
                                    <p:set>
                                      <p:cBhvr override="childStyle">
                                        <p:cTn dur="1" fill="hold" display="0" masterRel="nextClick" afterEffect="1"/>
                                        <p:tgtEl>
                                          <p:spTgt spid="65576"/>
                                        </p:tgtEl>
                                        <p:attrNameLst>
                                          <p:attrName>style.visibility</p:attrName>
                                        </p:attrNameLst>
                                      </p:cBhvr>
                                      <p:to>
                                        <p:strVal val="hidden"/>
                                      </p:to>
                                    </p:set>
                                  </p:subTnLst>
                                </p:cTn>
                              </p:par>
                            </p:childTnLst>
                          </p:cTn>
                        </p:par>
                      </p:childTnLst>
                    </p:cTn>
                  </p:par>
                  <p:par>
                    <p:cTn id="84" fill="hold" nodeType="clickPar">
                      <p:stCondLst>
                        <p:cond delay="indefinite"/>
                      </p:stCondLst>
                      <p:childTnLst>
                        <p:par>
                          <p:cTn id="85" fill="hold" nodeType="withGroup">
                            <p:stCondLst>
                              <p:cond delay="0"/>
                            </p:stCondLst>
                            <p:childTnLst>
                              <p:par>
                                <p:cTn id="86" presetID="23" presetClass="entr" presetSubtype="16" fill="hold" grpId="0" nodeType="clickEffect">
                                  <p:stCondLst>
                                    <p:cond delay="0"/>
                                  </p:stCondLst>
                                  <p:childTnLst>
                                    <p:set>
                                      <p:cBhvr>
                                        <p:cTn id="87" dur="1" fill="hold">
                                          <p:stCondLst>
                                            <p:cond delay="0"/>
                                          </p:stCondLst>
                                        </p:cTn>
                                        <p:tgtEl>
                                          <p:spTgt spid="65567"/>
                                        </p:tgtEl>
                                        <p:attrNameLst>
                                          <p:attrName>style.visibility</p:attrName>
                                        </p:attrNameLst>
                                      </p:cBhvr>
                                      <p:to>
                                        <p:strVal val="visible"/>
                                      </p:to>
                                    </p:set>
                                    <p:anim calcmode="lin" valueType="num">
                                      <p:cBhvr>
                                        <p:cTn id="88" dur="500" fill="hold"/>
                                        <p:tgtEl>
                                          <p:spTgt spid="65567"/>
                                        </p:tgtEl>
                                        <p:attrNameLst>
                                          <p:attrName>ppt_w</p:attrName>
                                        </p:attrNameLst>
                                      </p:cBhvr>
                                      <p:tavLst>
                                        <p:tav tm="0">
                                          <p:val>
                                            <p:fltVal val="0"/>
                                          </p:val>
                                        </p:tav>
                                        <p:tav tm="100000">
                                          <p:val>
                                            <p:strVal val="#ppt_w"/>
                                          </p:val>
                                        </p:tav>
                                      </p:tavLst>
                                    </p:anim>
                                    <p:anim calcmode="lin" valueType="num">
                                      <p:cBhvr>
                                        <p:cTn id="89" dur="500" fill="hold"/>
                                        <p:tgtEl>
                                          <p:spTgt spid="65567"/>
                                        </p:tgtEl>
                                        <p:attrNameLst>
                                          <p:attrName>ppt_h</p:attrName>
                                        </p:attrNameLst>
                                      </p:cBhvr>
                                      <p:tavLst>
                                        <p:tav tm="0">
                                          <p:val>
                                            <p:fltVal val="0"/>
                                          </p:val>
                                        </p:tav>
                                        <p:tav tm="100000">
                                          <p:val>
                                            <p:strVal val="#ppt_h"/>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499"/>
                                          </p:stCondLst>
                                        </p:cTn>
                                        <p:tgtEl>
                                          <p:spTgt spid="65572"/>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nodeType="clickEffect">
                                  <p:stCondLst>
                                    <p:cond delay="0"/>
                                  </p:stCondLst>
                                  <p:childTnLst>
                                    <p:set>
                                      <p:cBhvr>
                                        <p:cTn id="97" dur="1" fill="hold">
                                          <p:stCondLst>
                                            <p:cond delay="499"/>
                                          </p:stCondLst>
                                        </p:cTn>
                                        <p:tgtEl>
                                          <p:spTgt spid="65577"/>
                                        </p:tgtEl>
                                        <p:attrNameLst>
                                          <p:attrName>style.visibility</p:attrName>
                                        </p:attrNameLst>
                                      </p:cBhvr>
                                      <p:to>
                                        <p:strVal val="visible"/>
                                      </p:to>
                                    </p:set>
                                  </p:childTnLst>
                                  <p:subTnLst>
                                    <p:set>
                                      <p:cBhvr override="childStyle">
                                        <p:cTn dur="1" fill="hold" display="0" masterRel="nextClick" afterEffect="1"/>
                                        <p:tgtEl>
                                          <p:spTgt spid="65577"/>
                                        </p:tgtEl>
                                        <p:attrNameLst>
                                          <p:attrName>style.visibility</p:attrName>
                                        </p:attrNameLst>
                                      </p:cBhvr>
                                      <p:to>
                                        <p:strVal val="hidden"/>
                                      </p:to>
                                    </p:set>
                                  </p:subTnLst>
                                </p:cTn>
                              </p:par>
                            </p:childTnLst>
                          </p:cTn>
                        </p:par>
                      </p:childTnLst>
                    </p:cTn>
                  </p:par>
                  <p:par>
                    <p:cTn id="98" fill="hold" nodeType="clickPar">
                      <p:stCondLst>
                        <p:cond delay="indefinite"/>
                      </p:stCondLst>
                      <p:childTnLst>
                        <p:par>
                          <p:cTn id="99" fill="hold" nodeType="withGroup">
                            <p:stCondLst>
                              <p:cond delay="0"/>
                            </p:stCondLst>
                            <p:childTnLst>
                              <p:par>
                                <p:cTn id="100" presetID="23" presetClass="entr" presetSubtype="16" fill="hold" grpId="0" nodeType="clickEffect">
                                  <p:stCondLst>
                                    <p:cond delay="0"/>
                                  </p:stCondLst>
                                  <p:childTnLst>
                                    <p:set>
                                      <p:cBhvr>
                                        <p:cTn id="101" dur="1" fill="hold">
                                          <p:stCondLst>
                                            <p:cond delay="0"/>
                                          </p:stCondLst>
                                        </p:cTn>
                                        <p:tgtEl>
                                          <p:spTgt spid="65566"/>
                                        </p:tgtEl>
                                        <p:attrNameLst>
                                          <p:attrName>style.visibility</p:attrName>
                                        </p:attrNameLst>
                                      </p:cBhvr>
                                      <p:to>
                                        <p:strVal val="visible"/>
                                      </p:to>
                                    </p:set>
                                    <p:anim calcmode="lin" valueType="num">
                                      <p:cBhvr>
                                        <p:cTn id="102" dur="500" fill="hold"/>
                                        <p:tgtEl>
                                          <p:spTgt spid="65566"/>
                                        </p:tgtEl>
                                        <p:attrNameLst>
                                          <p:attrName>ppt_w</p:attrName>
                                        </p:attrNameLst>
                                      </p:cBhvr>
                                      <p:tavLst>
                                        <p:tav tm="0">
                                          <p:val>
                                            <p:fltVal val="0"/>
                                          </p:val>
                                        </p:tav>
                                        <p:tav tm="100000">
                                          <p:val>
                                            <p:strVal val="#ppt_w"/>
                                          </p:val>
                                        </p:tav>
                                      </p:tavLst>
                                    </p:anim>
                                    <p:anim calcmode="lin" valueType="num">
                                      <p:cBhvr>
                                        <p:cTn id="103" dur="500" fill="hold"/>
                                        <p:tgtEl>
                                          <p:spTgt spid="65566"/>
                                        </p:tgtEl>
                                        <p:attrNameLst>
                                          <p:attrName>ppt_h</p:attrName>
                                        </p:attrNameLst>
                                      </p:cBhvr>
                                      <p:tavLst>
                                        <p:tav tm="0">
                                          <p:val>
                                            <p:fltVal val="0"/>
                                          </p:val>
                                        </p:tav>
                                        <p:tav tm="100000">
                                          <p:val>
                                            <p:strVal val="#ppt_h"/>
                                          </p:val>
                                        </p:tav>
                                      </p:tavLst>
                                    </p:anim>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 presetClass="entr" presetSubtype="0" fill="hold" nodeType="clickEffect">
                                  <p:stCondLst>
                                    <p:cond delay="0"/>
                                  </p:stCondLst>
                                  <p:childTnLst>
                                    <p:set>
                                      <p:cBhvr>
                                        <p:cTn id="107" dur="1" fill="hold">
                                          <p:stCondLst>
                                            <p:cond delay="499"/>
                                          </p:stCondLst>
                                        </p:cTn>
                                        <p:tgtEl>
                                          <p:spTgt spid="65552"/>
                                        </p:tgtEl>
                                        <p:attrNameLst>
                                          <p:attrName>style.visibility</p:attrName>
                                        </p:attrNameLst>
                                      </p:cBhvr>
                                      <p:to>
                                        <p:strVal val="visible"/>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2" fill="hold" nodeType="clickEffect">
                                  <p:stCondLst>
                                    <p:cond delay="0"/>
                                  </p:stCondLst>
                                  <p:childTnLst>
                                    <p:set>
                                      <p:cBhvr>
                                        <p:cTn id="111" dur="1" fill="hold">
                                          <p:stCondLst>
                                            <p:cond delay="0"/>
                                          </p:stCondLst>
                                        </p:cTn>
                                        <p:tgtEl>
                                          <p:spTgt spid="65549"/>
                                        </p:tgtEl>
                                        <p:attrNameLst>
                                          <p:attrName>style.visibility</p:attrName>
                                        </p:attrNameLst>
                                      </p:cBhvr>
                                      <p:to>
                                        <p:strVal val="visible"/>
                                      </p:to>
                                    </p:set>
                                    <p:animEffect transition="in" filter="wipe(right)">
                                      <p:cBhvr>
                                        <p:cTn id="112" dur="500"/>
                                        <p:tgtEl>
                                          <p:spTgt spid="65549"/>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2" fill="hold" nodeType="clickEffect">
                                  <p:stCondLst>
                                    <p:cond delay="0"/>
                                  </p:stCondLst>
                                  <p:childTnLst>
                                    <p:set>
                                      <p:cBhvr>
                                        <p:cTn id="116" dur="1" fill="hold">
                                          <p:stCondLst>
                                            <p:cond delay="0"/>
                                          </p:stCondLst>
                                        </p:cTn>
                                        <p:tgtEl>
                                          <p:spTgt spid="65551"/>
                                        </p:tgtEl>
                                        <p:attrNameLst>
                                          <p:attrName>style.visibility</p:attrName>
                                        </p:attrNameLst>
                                      </p:cBhvr>
                                      <p:to>
                                        <p:strVal val="visible"/>
                                      </p:to>
                                    </p:set>
                                    <p:animEffect transition="in" filter="wipe(right)">
                                      <p:cBhvr>
                                        <p:cTn id="117" dur="500"/>
                                        <p:tgtEl>
                                          <p:spTgt spid="65551"/>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1" fill="hold" nodeType="clickEffect">
                                  <p:stCondLst>
                                    <p:cond delay="0"/>
                                  </p:stCondLst>
                                  <p:childTnLst>
                                    <p:set>
                                      <p:cBhvr>
                                        <p:cTn id="121" dur="1" fill="hold">
                                          <p:stCondLst>
                                            <p:cond delay="0"/>
                                          </p:stCondLst>
                                        </p:cTn>
                                        <p:tgtEl>
                                          <p:spTgt spid="65555"/>
                                        </p:tgtEl>
                                        <p:attrNameLst>
                                          <p:attrName>style.visibility</p:attrName>
                                        </p:attrNameLst>
                                      </p:cBhvr>
                                      <p:to>
                                        <p:strVal val="visible"/>
                                      </p:to>
                                    </p:set>
                                    <p:animEffect transition="in" filter="wipe(up)">
                                      <p:cBhvr>
                                        <p:cTn id="122" dur="500"/>
                                        <p:tgtEl>
                                          <p:spTgt spid="65555"/>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1" fill="hold" nodeType="clickEffect">
                                  <p:stCondLst>
                                    <p:cond delay="0"/>
                                  </p:stCondLst>
                                  <p:childTnLst>
                                    <p:set>
                                      <p:cBhvr>
                                        <p:cTn id="126" dur="1" fill="hold">
                                          <p:stCondLst>
                                            <p:cond delay="0"/>
                                          </p:stCondLst>
                                        </p:cTn>
                                        <p:tgtEl>
                                          <p:spTgt spid="65556"/>
                                        </p:tgtEl>
                                        <p:attrNameLst>
                                          <p:attrName>style.visibility</p:attrName>
                                        </p:attrNameLst>
                                      </p:cBhvr>
                                      <p:to>
                                        <p:strVal val="visible"/>
                                      </p:to>
                                    </p:set>
                                    <p:animEffect transition="in" filter="wipe(up)">
                                      <p:cBhvr>
                                        <p:cTn id="127" dur="500"/>
                                        <p:tgtEl>
                                          <p:spTgt spid="65556"/>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 presetClass="entr" presetSubtype="0" fill="hold" nodeType="clickEffect">
                                  <p:stCondLst>
                                    <p:cond delay="0"/>
                                  </p:stCondLst>
                                  <p:childTnLst>
                                    <p:set>
                                      <p:cBhvr>
                                        <p:cTn id="131" dur="1" fill="hold">
                                          <p:stCondLst>
                                            <p:cond delay="499"/>
                                          </p:stCondLst>
                                        </p:cTn>
                                        <p:tgtEl>
                                          <p:spTgt spid="65557"/>
                                        </p:tgtEl>
                                        <p:attrNameLst>
                                          <p:attrName>style.visibility</p:attrName>
                                        </p:attrNameLst>
                                      </p:cBhvr>
                                      <p:to>
                                        <p:strVal val="visible"/>
                                      </p:to>
                                    </p:se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1" presetClass="entr" presetSubtype="0" fill="hold" nodeType="clickEffect">
                                  <p:stCondLst>
                                    <p:cond delay="0"/>
                                  </p:stCondLst>
                                  <p:childTnLst>
                                    <p:set>
                                      <p:cBhvr>
                                        <p:cTn id="135" dur="1" fill="hold">
                                          <p:stCondLst>
                                            <p:cond delay="499"/>
                                          </p:stCondLst>
                                        </p:cTn>
                                        <p:tgtEl>
                                          <p:spTgt spid="65560"/>
                                        </p:tgtEl>
                                        <p:attrNameLst>
                                          <p:attrName>style.visibility</p:attrName>
                                        </p:attrNameLst>
                                      </p:cBhvr>
                                      <p:to>
                                        <p:strVal val="visible"/>
                                      </p:to>
                                    </p:se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1" fill="hold" nodeType="clickEffect">
                                  <p:stCondLst>
                                    <p:cond delay="0"/>
                                  </p:stCondLst>
                                  <p:childTnLst>
                                    <p:set>
                                      <p:cBhvr>
                                        <p:cTn id="139" dur="1" fill="hold">
                                          <p:stCondLst>
                                            <p:cond delay="0"/>
                                          </p:stCondLst>
                                        </p:cTn>
                                        <p:tgtEl>
                                          <p:spTgt spid="65558"/>
                                        </p:tgtEl>
                                        <p:attrNameLst>
                                          <p:attrName>style.visibility</p:attrName>
                                        </p:attrNameLst>
                                      </p:cBhvr>
                                      <p:to>
                                        <p:strVal val="visible"/>
                                      </p:to>
                                    </p:set>
                                    <p:animEffect transition="in" filter="wipe(up)">
                                      <p:cBhvr>
                                        <p:cTn id="140" dur="500"/>
                                        <p:tgtEl>
                                          <p:spTgt spid="65558"/>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 presetClass="entr" presetSubtype="0" fill="hold" nodeType="clickEffect">
                                  <p:stCondLst>
                                    <p:cond delay="0"/>
                                  </p:stCondLst>
                                  <p:childTnLst>
                                    <p:set>
                                      <p:cBhvr>
                                        <p:cTn id="144" dur="1" fill="hold">
                                          <p:stCondLst>
                                            <p:cond delay="499"/>
                                          </p:stCondLst>
                                        </p:cTn>
                                        <p:tgtEl>
                                          <p:spTgt spid="65561"/>
                                        </p:tgtEl>
                                        <p:attrNameLst>
                                          <p:attrName>style.visibility</p:attrName>
                                        </p:attrNameLst>
                                      </p:cBhvr>
                                      <p:to>
                                        <p:strVal val="visible"/>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17" presetClass="entr" presetSubtype="4" fill="hold" nodeType="clickEffect">
                                  <p:stCondLst>
                                    <p:cond delay="0"/>
                                  </p:stCondLst>
                                  <p:childTnLst>
                                    <p:set>
                                      <p:cBhvr>
                                        <p:cTn id="148" dur="1" fill="hold">
                                          <p:stCondLst>
                                            <p:cond delay="0"/>
                                          </p:stCondLst>
                                        </p:cTn>
                                        <p:tgtEl>
                                          <p:spTgt spid="65562"/>
                                        </p:tgtEl>
                                        <p:attrNameLst>
                                          <p:attrName>style.visibility</p:attrName>
                                        </p:attrNameLst>
                                      </p:cBhvr>
                                      <p:to>
                                        <p:strVal val="visible"/>
                                      </p:to>
                                    </p:set>
                                    <p:anim calcmode="lin" valueType="num">
                                      <p:cBhvr>
                                        <p:cTn id="149" dur="500" fill="hold"/>
                                        <p:tgtEl>
                                          <p:spTgt spid="65562"/>
                                        </p:tgtEl>
                                        <p:attrNameLst>
                                          <p:attrName>ppt_x</p:attrName>
                                        </p:attrNameLst>
                                      </p:cBhvr>
                                      <p:tavLst>
                                        <p:tav tm="0">
                                          <p:val>
                                            <p:strVal val="#ppt_x"/>
                                          </p:val>
                                        </p:tav>
                                        <p:tav tm="100000">
                                          <p:val>
                                            <p:strVal val="#ppt_x"/>
                                          </p:val>
                                        </p:tav>
                                      </p:tavLst>
                                    </p:anim>
                                    <p:anim calcmode="lin" valueType="num">
                                      <p:cBhvr>
                                        <p:cTn id="150" dur="500" fill="hold"/>
                                        <p:tgtEl>
                                          <p:spTgt spid="65562"/>
                                        </p:tgtEl>
                                        <p:attrNameLst>
                                          <p:attrName>ppt_y</p:attrName>
                                        </p:attrNameLst>
                                      </p:cBhvr>
                                      <p:tavLst>
                                        <p:tav tm="0">
                                          <p:val>
                                            <p:strVal val="#ppt_y+#ppt_h/2"/>
                                          </p:val>
                                        </p:tav>
                                        <p:tav tm="100000">
                                          <p:val>
                                            <p:strVal val="#ppt_y"/>
                                          </p:val>
                                        </p:tav>
                                      </p:tavLst>
                                    </p:anim>
                                    <p:anim calcmode="lin" valueType="num">
                                      <p:cBhvr>
                                        <p:cTn id="151" dur="500" fill="hold"/>
                                        <p:tgtEl>
                                          <p:spTgt spid="65562"/>
                                        </p:tgtEl>
                                        <p:attrNameLst>
                                          <p:attrName>ppt_w</p:attrName>
                                        </p:attrNameLst>
                                      </p:cBhvr>
                                      <p:tavLst>
                                        <p:tav tm="0">
                                          <p:val>
                                            <p:strVal val="#ppt_w"/>
                                          </p:val>
                                        </p:tav>
                                        <p:tav tm="100000">
                                          <p:val>
                                            <p:strVal val="#ppt_w"/>
                                          </p:val>
                                        </p:tav>
                                      </p:tavLst>
                                    </p:anim>
                                    <p:anim calcmode="lin" valueType="num">
                                      <p:cBhvr>
                                        <p:cTn id="152" dur="500" fill="hold"/>
                                        <p:tgtEl>
                                          <p:spTgt spid="65562"/>
                                        </p:tgtEl>
                                        <p:attrNameLst>
                                          <p:attrName>ppt_h</p:attrName>
                                        </p:attrNameLst>
                                      </p:cBhvr>
                                      <p:tavLst>
                                        <p:tav tm="0">
                                          <p:val>
                                            <p:fltVal val="0"/>
                                          </p:val>
                                        </p:tav>
                                        <p:tav tm="100000">
                                          <p:val>
                                            <p:strVal val="#ppt_h"/>
                                          </p:val>
                                        </p:tav>
                                      </p:tavLst>
                                    </p:anim>
                                  </p:childTnLst>
                                </p:cTn>
                              </p:par>
                            </p:childTnLst>
                          </p:cTn>
                        </p:par>
                      </p:childTnLst>
                    </p:cTn>
                  </p:par>
                  <p:par>
                    <p:cTn id="153" fill="hold" nodeType="clickPar">
                      <p:stCondLst>
                        <p:cond delay="indefinite"/>
                      </p:stCondLst>
                      <p:childTnLst>
                        <p:par>
                          <p:cTn id="154" fill="hold" nodeType="withGroup">
                            <p:stCondLst>
                              <p:cond delay="0"/>
                            </p:stCondLst>
                            <p:childTnLst>
                              <p:par>
                                <p:cTn id="155" presetID="1" presetClass="entr" presetSubtype="0" fill="hold" nodeType="clickEffect">
                                  <p:stCondLst>
                                    <p:cond delay="0"/>
                                  </p:stCondLst>
                                  <p:childTnLst>
                                    <p:set>
                                      <p:cBhvr>
                                        <p:cTn id="156" dur="1" fill="hold">
                                          <p:stCondLst>
                                            <p:cond delay="499"/>
                                          </p:stCondLst>
                                        </p:cTn>
                                        <p:tgtEl>
                                          <p:spTgt spid="65563"/>
                                        </p:tgtEl>
                                        <p:attrNameLst>
                                          <p:attrName>style.visibility</p:attrName>
                                        </p:attrNameLst>
                                      </p:cBhvr>
                                      <p:to>
                                        <p:strVal val="visible"/>
                                      </p:to>
                                    </p:se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65548"/>
                                        </p:tgtEl>
                                        <p:attrNameLst>
                                          <p:attrName>style.visibility</p:attrName>
                                        </p:attrNameLst>
                                      </p:cBhvr>
                                      <p:to>
                                        <p:strVal val="visible"/>
                                      </p:to>
                                    </p:set>
                                    <p:animEffect transition="in" filter="wipe(left)">
                                      <p:cBhvr>
                                        <p:cTn id="161" dur="500"/>
                                        <p:tgtEl>
                                          <p:spTgt spid="65548"/>
                                        </p:tgtEl>
                                      </p:cBhvr>
                                    </p:animEffec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1" presetClass="entr" presetSubtype="0" fill="hold" nodeType="clickEffect">
                                  <p:stCondLst>
                                    <p:cond delay="0"/>
                                  </p:stCondLst>
                                  <p:childTnLst>
                                    <p:set>
                                      <p:cBhvr>
                                        <p:cTn id="165" dur="1" fill="hold">
                                          <p:stCondLst>
                                            <p:cond delay="499"/>
                                          </p:stCondLst>
                                        </p:cTn>
                                        <p:tgtEl>
                                          <p:spTgt spid="65540"/>
                                        </p:tgtEl>
                                        <p:attrNameLst>
                                          <p:attrName>style.visibility</p:attrName>
                                        </p:attrNameLst>
                                      </p:cBhvr>
                                      <p:to>
                                        <p:strVal val="visible"/>
                                      </p:to>
                                    </p:se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23" presetClass="entr" presetSubtype="32" fill="hold" nodeType="clickEffect">
                                  <p:stCondLst>
                                    <p:cond delay="0"/>
                                  </p:stCondLst>
                                  <p:childTnLst>
                                    <p:set>
                                      <p:cBhvr>
                                        <p:cTn id="169" dur="1" fill="hold">
                                          <p:stCondLst>
                                            <p:cond delay="0"/>
                                          </p:stCondLst>
                                        </p:cTn>
                                        <p:tgtEl>
                                          <p:spTgt spid="65579"/>
                                        </p:tgtEl>
                                        <p:attrNameLst>
                                          <p:attrName>style.visibility</p:attrName>
                                        </p:attrNameLst>
                                      </p:cBhvr>
                                      <p:to>
                                        <p:strVal val="visible"/>
                                      </p:to>
                                    </p:set>
                                    <p:anim calcmode="lin" valueType="num">
                                      <p:cBhvr>
                                        <p:cTn id="170" dur="500" fill="hold"/>
                                        <p:tgtEl>
                                          <p:spTgt spid="65579"/>
                                        </p:tgtEl>
                                        <p:attrNameLst>
                                          <p:attrName>ppt_w</p:attrName>
                                        </p:attrNameLst>
                                      </p:cBhvr>
                                      <p:tavLst>
                                        <p:tav tm="0">
                                          <p:val>
                                            <p:strVal val="4*#ppt_w"/>
                                          </p:val>
                                        </p:tav>
                                        <p:tav tm="100000">
                                          <p:val>
                                            <p:strVal val="#ppt_w"/>
                                          </p:val>
                                        </p:tav>
                                      </p:tavLst>
                                    </p:anim>
                                    <p:anim calcmode="lin" valueType="num">
                                      <p:cBhvr>
                                        <p:cTn id="171" dur="500" fill="hold"/>
                                        <p:tgtEl>
                                          <p:spTgt spid="65579"/>
                                        </p:tgtEl>
                                        <p:attrNameLst>
                                          <p:attrName>ppt_h</p:attrName>
                                        </p:attrNameLst>
                                      </p:cBhvr>
                                      <p:tavLst>
                                        <p:tav tm="0">
                                          <p:val>
                                            <p:strVal val="4*#ppt_h"/>
                                          </p:val>
                                        </p:tav>
                                        <p:tav tm="100000">
                                          <p:val>
                                            <p:strVal val="#ppt_h"/>
                                          </p:val>
                                        </p:tav>
                                      </p:tavLst>
                                    </p:anim>
                                  </p:childTnLst>
                                </p:cTn>
                              </p:par>
                            </p:childTnLst>
                          </p:cTn>
                        </p:par>
                      </p:childTnLst>
                    </p:cTn>
                  </p:par>
                  <p:par>
                    <p:cTn id="172" fill="hold" nodeType="clickPar">
                      <p:stCondLst>
                        <p:cond delay="indefinite"/>
                      </p:stCondLst>
                      <p:childTnLst>
                        <p:par>
                          <p:cTn id="173" fill="hold" nodeType="withGroup">
                            <p:stCondLst>
                              <p:cond delay="0"/>
                            </p:stCondLst>
                            <p:childTnLst>
                              <p:par>
                                <p:cTn id="174" presetID="1" presetClass="entr" presetSubtype="0" fill="hold" grpId="0" nodeType="clickEffect">
                                  <p:stCondLst>
                                    <p:cond delay="0"/>
                                  </p:stCondLst>
                                  <p:childTnLst>
                                    <p:set>
                                      <p:cBhvr>
                                        <p:cTn id="175" dur="1" fill="hold">
                                          <p:stCondLst>
                                            <p:cond delay="499"/>
                                          </p:stCondLst>
                                        </p:cTn>
                                        <p:tgtEl>
                                          <p:spTgt spid="65542"/>
                                        </p:tgtEl>
                                        <p:attrNameLst>
                                          <p:attrName>style.visibility</p:attrName>
                                        </p:attrNameLst>
                                      </p:cBhvr>
                                      <p:to>
                                        <p:strVal val="visible"/>
                                      </p:to>
                                    </p:se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22" presetClass="entr" presetSubtype="8" fill="hold" nodeType="clickEffect">
                                  <p:stCondLst>
                                    <p:cond delay="0"/>
                                  </p:stCondLst>
                                  <p:childTnLst>
                                    <p:set>
                                      <p:cBhvr>
                                        <p:cTn id="179" dur="1" fill="hold">
                                          <p:stCondLst>
                                            <p:cond delay="0"/>
                                          </p:stCondLst>
                                        </p:cTn>
                                        <p:tgtEl>
                                          <p:spTgt spid="65543"/>
                                        </p:tgtEl>
                                        <p:attrNameLst>
                                          <p:attrName>style.visibility</p:attrName>
                                        </p:attrNameLst>
                                      </p:cBhvr>
                                      <p:to>
                                        <p:strVal val="visible"/>
                                      </p:to>
                                    </p:set>
                                    <p:animEffect transition="in" filter="wipe(left)">
                                      <p:cBhvr>
                                        <p:cTn id="180" dur="500"/>
                                        <p:tgtEl>
                                          <p:spTgt spid="65543"/>
                                        </p:tgtEl>
                                      </p:cBhvr>
                                    </p:animEffec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22" presetClass="entr" presetSubtype="8" fill="hold" nodeType="clickEffect">
                                  <p:stCondLst>
                                    <p:cond delay="0"/>
                                  </p:stCondLst>
                                  <p:childTnLst>
                                    <p:set>
                                      <p:cBhvr>
                                        <p:cTn id="184" dur="1" fill="hold">
                                          <p:stCondLst>
                                            <p:cond delay="0"/>
                                          </p:stCondLst>
                                        </p:cTn>
                                        <p:tgtEl>
                                          <p:spTgt spid="65544"/>
                                        </p:tgtEl>
                                        <p:attrNameLst>
                                          <p:attrName>style.visibility</p:attrName>
                                        </p:attrNameLst>
                                      </p:cBhvr>
                                      <p:to>
                                        <p:strVal val="visible"/>
                                      </p:to>
                                    </p:set>
                                    <p:animEffect transition="in" filter="wipe(left)">
                                      <p:cBhvr>
                                        <p:cTn id="185" dur="500"/>
                                        <p:tgtEl>
                                          <p:spTgt spid="65544"/>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22" presetClass="entr" presetSubtype="8" fill="hold" grpId="0" nodeType="clickEffect">
                                  <p:stCondLst>
                                    <p:cond delay="0"/>
                                  </p:stCondLst>
                                  <p:childTnLst>
                                    <p:set>
                                      <p:cBhvr>
                                        <p:cTn id="189" dur="1" fill="hold">
                                          <p:stCondLst>
                                            <p:cond delay="0"/>
                                          </p:stCondLst>
                                        </p:cTn>
                                        <p:tgtEl>
                                          <p:spTgt spid="65545"/>
                                        </p:tgtEl>
                                        <p:attrNameLst>
                                          <p:attrName>style.visibility</p:attrName>
                                        </p:attrNameLst>
                                      </p:cBhvr>
                                      <p:to>
                                        <p:strVal val="visible"/>
                                      </p:to>
                                    </p:set>
                                    <p:animEffect transition="in" filter="wipe(left)">
                                      <p:cBhvr>
                                        <p:cTn id="190" dur="500"/>
                                        <p:tgtEl>
                                          <p:spTgt spid="65545"/>
                                        </p:tgtEl>
                                      </p:cBhvr>
                                    </p:animEffec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22" presetClass="entr" presetSubtype="8" fill="hold" grpId="0" nodeType="clickEffect">
                                  <p:stCondLst>
                                    <p:cond delay="0"/>
                                  </p:stCondLst>
                                  <p:iterate type="wd">
                                    <p:tmPct val="100000"/>
                                  </p:iterate>
                                  <p:childTnLst>
                                    <p:set>
                                      <p:cBhvr>
                                        <p:cTn id="194" dur="1" fill="hold">
                                          <p:stCondLst>
                                            <p:cond delay="0"/>
                                          </p:stCondLst>
                                        </p:cTn>
                                        <p:tgtEl>
                                          <p:spTgt spid="65538"/>
                                        </p:tgtEl>
                                        <p:attrNameLst>
                                          <p:attrName>style.visibility</p:attrName>
                                        </p:attrNameLst>
                                      </p:cBhvr>
                                      <p:to>
                                        <p:strVal val="visible"/>
                                      </p:to>
                                    </p:set>
                                    <p:animEffect transition="in" filter="wipe(left)">
                                      <p:cBhvr>
                                        <p:cTn id="195" dur="300"/>
                                        <p:tgtEl>
                                          <p:spTgt spid="65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autoUpdateAnimBg="0"/>
      <p:bldP spid="65539" grpId="0" autoUpdateAnimBg="0"/>
      <p:bldP spid="65541" grpId="0" autoUpdateAnimBg="0"/>
      <p:bldP spid="65542" grpId="0" autoUpdateAnimBg="0"/>
      <p:bldP spid="65545" grpId="0" autoUpdateAnimBg="0"/>
      <p:bldP spid="65546" grpId="0" autoUpdateAnimBg="0"/>
      <p:bldP spid="65547" grpId="0" autoUpdateAnimBg="0"/>
      <p:bldP spid="65548" grpId="0" autoUpdateAnimBg="0"/>
      <p:bldP spid="65564" grpId="0" animBg="1"/>
      <p:bldP spid="65565" grpId="0" animBg="1" autoUpdateAnimBg="0"/>
      <p:bldP spid="65566" grpId="0" animBg="1"/>
      <p:bldP spid="65567" grpId="0" animBg="1"/>
      <p:bldP spid="65568" grpId="0" animBg="1"/>
      <p:bldP spid="65570" grpId="0" animBg="1" autoUpdateAnimBg="0"/>
      <p:bldP spid="65571" grpId="0" animBg="1" autoUpdateAnimBg="0"/>
      <p:bldP spid="65572" grpId="0" animBg="1" autoUpdateAnimBg="0"/>
      <p:bldP spid="6557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a:extLst>
              <a:ext uri="{FF2B5EF4-FFF2-40B4-BE49-F238E27FC236}">
                <a16:creationId xmlns:a16="http://schemas.microsoft.com/office/drawing/2014/main" id="{CF1B78ED-3666-4B09-A9FC-84D346C9DF6F}"/>
              </a:ext>
            </a:extLst>
          </p:cNvPr>
          <p:cNvSpPr txBox="1">
            <a:spLocks noChangeArrowheads="1"/>
          </p:cNvSpPr>
          <p:nvPr/>
        </p:nvSpPr>
        <p:spPr bwMode="auto">
          <a:xfrm>
            <a:off x="755650" y="260350"/>
            <a:ext cx="82296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a:latin typeface="Times New Roman" panose="02020603050405020304" pitchFamily="18" charset="0"/>
              </a:rPr>
              <a:t>一警笛发射频率为</a:t>
            </a:r>
            <a:r>
              <a:rPr kumimoji="1" lang="en-US" altLang="zh-CN">
                <a:solidFill>
                  <a:srgbClr val="00FFFF"/>
                </a:solidFill>
                <a:latin typeface="Times New Roman" panose="02020603050405020304" pitchFamily="18" charset="0"/>
              </a:rPr>
              <a:t>1500 Hz </a:t>
            </a:r>
            <a:r>
              <a:rPr kumimoji="1" lang="zh-CN" altLang="en-US">
                <a:latin typeface="Times New Roman" panose="02020603050405020304" pitchFamily="18" charset="0"/>
              </a:rPr>
              <a:t>的声波，并以</a:t>
            </a:r>
            <a:r>
              <a:rPr kumimoji="1" lang="en-US" altLang="zh-CN">
                <a:solidFill>
                  <a:srgbClr val="00FFFF"/>
                </a:solidFill>
                <a:latin typeface="Times New Roman" panose="02020603050405020304" pitchFamily="18" charset="0"/>
              </a:rPr>
              <a:t>22 m/s </a:t>
            </a:r>
            <a:r>
              <a:rPr kumimoji="1" lang="zh-CN" altLang="en-US">
                <a:latin typeface="Times New Roman" panose="02020603050405020304" pitchFamily="18" charset="0"/>
              </a:rPr>
              <a:t>的速度向某一方向运动，一人以</a:t>
            </a:r>
            <a:r>
              <a:rPr kumimoji="1" lang="en-US" altLang="zh-CN">
                <a:solidFill>
                  <a:srgbClr val="00FFFF"/>
                </a:solidFill>
                <a:latin typeface="Times New Roman" panose="02020603050405020304" pitchFamily="18" charset="0"/>
              </a:rPr>
              <a:t>6 m/s </a:t>
            </a:r>
            <a:r>
              <a:rPr kumimoji="1" lang="zh-CN" altLang="en-US">
                <a:latin typeface="Times New Roman" panose="02020603050405020304" pitchFamily="18" charset="0"/>
              </a:rPr>
              <a:t>的速度跟踪其后</a:t>
            </a:r>
            <a:r>
              <a:rPr kumimoji="1" lang="en-US" altLang="zh-CN">
                <a:latin typeface="Times New Roman" panose="02020603050405020304" pitchFamily="18" charset="0"/>
              </a:rPr>
              <a:t>.</a:t>
            </a:r>
          </a:p>
        </p:txBody>
      </p:sp>
      <p:graphicFrame>
        <p:nvGraphicFramePr>
          <p:cNvPr id="52227" name="Object 3">
            <a:extLst>
              <a:ext uri="{FF2B5EF4-FFF2-40B4-BE49-F238E27FC236}">
                <a16:creationId xmlns:a16="http://schemas.microsoft.com/office/drawing/2014/main" id="{E628C064-8FF8-416E-A9C0-CCB0CD129417}"/>
              </a:ext>
            </a:extLst>
          </p:cNvPr>
          <p:cNvGraphicFramePr>
            <a:graphicFrameLocks noChangeAspect="1"/>
          </p:cNvGraphicFramePr>
          <p:nvPr/>
        </p:nvGraphicFramePr>
        <p:xfrm>
          <a:off x="4514850" y="2633663"/>
          <a:ext cx="114300" cy="215900"/>
        </p:xfrm>
        <a:graphic>
          <a:graphicData uri="http://schemas.openxmlformats.org/presentationml/2006/ole">
            <mc:AlternateContent xmlns:mc="http://schemas.openxmlformats.org/markup-compatibility/2006">
              <mc:Choice xmlns:v="urn:schemas-microsoft-com:vml" Requires="v">
                <p:oleObj spid="_x0000_s52243" name="Equation" r:id="rId3" imgW="114151" imgH="215619" progId="Equation.DSMT4">
                  <p:embed/>
                </p:oleObj>
              </mc:Choice>
              <mc:Fallback>
                <p:oleObj name="Equation" r:id="rId3" imgW="114151" imgH="215619"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2633663"/>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4" name="Object 4">
            <a:extLst>
              <a:ext uri="{FF2B5EF4-FFF2-40B4-BE49-F238E27FC236}">
                <a16:creationId xmlns:a16="http://schemas.microsoft.com/office/drawing/2014/main" id="{CDFA54DE-C387-44BA-AD13-175C05F7433F}"/>
              </a:ext>
            </a:extLst>
          </p:cNvPr>
          <p:cNvGraphicFramePr>
            <a:graphicFrameLocks/>
          </p:cNvGraphicFramePr>
          <p:nvPr/>
        </p:nvGraphicFramePr>
        <p:xfrm>
          <a:off x="1619250" y="2859088"/>
          <a:ext cx="5541963" cy="823912"/>
        </p:xfrm>
        <a:graphic>
          <a:graphicData uri="http://schemas.openxmlformats.org/presentationml/2006/ole">
            <mc:AlternateContent xmlns:mc="http://schemas.openxmlformats.org/markup-compatibility/2006">
              <mc:Choice xmlns:v="urn:schemas-microsoft-com:vml" Requires="v">
                <p:oleObj spid="_x0000_s52244" name="Equation" r:id="rId5" imgW="6064172" imgH="819281" progId="Equation.DSMT4">
                  <p:embed/>
                </p:oleObj>
              </mc:Choice>
              <mc:Fallback>
                <p:oleObj name="Equation" r:id="rId5" imgW="6064172" imgH="819281" progId="Equation.DSMT4">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2859088"/>
                        <a:ext cx="554196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565" name="Object 5">
            <a:extLst>
              <a:ext uri="{FF2B5EF4-FFF2-40B4-BE49-F238E27FC236}">
                <a16:creationId xmlns:a16="http://schemas.microsoft.com/office/drawing/2014/main" id="{B7E0016E-C6BF-474C-A259-DD7E7634EA47}"/>
              </a:ext>
            </a:extLst>
          </p:cNvPr>
          <p:cNvGraphicFramePr>
            <a:graphicFrameLocks/>
          </p:cNvGraphicFramePr>
          <p:nvPr/>
        </p:nvGraphicFramePr>
        <p:xfrm>
          <a:off x="1828800" y="4492625"/>
          <a:ext cx="5370513" cy="823913"/>
        </p:xfrm>
        <a:graphic>
          <a:graphicData uri="http://schemas.openxmlformats.org/presentationml/2006/ole">
            <mc:AlternateContent xmlns:mc="http://schemas.openxmlformats.org/markup-compatibility/2006">
              <mc:Choice xmlns:v="urn:schemas-microsoft-com:vml" Requires="v">
                <p:oleObj spid="_x0000_s52245" name="Equation" r:id="rId7" imgW="5873729" imgH="819281" progId="Equation.DSMT4">
                  <p:embed/>
                </p:oleObj>
              </mc:Choice>
              <mc:Fallback>
                <p:oleObj name="Equation" r:id="rId7" imgW="5873729" imgH="819281" progId="Equation.DSMT4">
                  <p:embed/>
                  <p:pic>
                    <p:nvPicPr>
                      <p:cNvPr id="0"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800" y="4492625"/>
                        <a:ext cx="5370513"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566" name="Object 6">
            <a:extLst>
              <a:ext uri="{FF2B5EF4-FFF2-40B4-BE49-F238E27FC236}">
                <a16:creationId xmlns:a16="http://schemas.microsoft.com/office/drawing/2014/main" id="{CBFE84F1-585C-45C0-82BC-91EA2F179C61}"/>
              </a:ext>
            </a:extLst>
          </p:cNvPr>
          <p:cNvGraphicFramePr>
            <a:graphicFrameLocks/>
          </p:cNvGraphicFramePr>
          <p:nvPr/>
        </p:nvGraphicFramePr>
        <p:xfrm>
          <a:off x="4211638" y="5383213"/>
          <a:ext cx="4502150" cy="823912"/>
        </p:xfrm>
        <a:graphic>
          <a:graphicData uri="http://schemas.openxmlformats.org/presentationml/2006/ole">
            <mc:AlternateContent xmlns:mc="http://schemas.openxmlformats.org/markup-compatibility/2006">
              <mc:Choice xmlns:v="urn:schemas-microsoft-com:vml" Requires="v">
                <p:oleObj spid="_x0000_s52246" name="Equation" r:id="rId9" imgW="4902052" imgH="819281" progId="Equation.DSMT4">
                  <p:embed/>
                </p:oleObj>
              </mc:Choice>
              <mc:Fallback>
                <p:oleObj name="Equation" r:id="rId9" imgW="4902052" imgH="819281" progId="Equation.DSMT4">
                  <p:embed/>
                  <p:pic>
                    <p:nvPicPr>
                      <p:cNvPr id="0" name="Object 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11638" y="5383213"/>
                        <a:ext cx="450215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31" name="Text Box 7">
            <a:extLst>
              <a:ext uri="{FF2B5EF4-FFF2-40B4-BE49-F238E27FC236}">
                <a16:creationId xmlns:a16="http://schemas.microsoft.com/office/drawing/2014/main" id="{0B9F54AA-7B32-48B4-9C69-0DE5A199FF69}"/>
              </a:ext>
            </a:extLst>
          </p:cNvPr>
          <p:cNvSpPr txBox="1">
            <a:spLocks noChangeArrowheads="1"/>
          </p:cNvSpPr>
          <p:nvPr/>
        </p:nvSpPr>
        <p:spPr bwMode="auto">
          <a:xfrm>
            <a:off x="136525" y="3878263"/>
            <a:ext cx="1981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endParaRPr kumimoji="1" lang="zh-CN" altLang="zh-CN">
              <a:solidFill>
                <a:srgbClr val="FFFF66"/>
              </a:solidFill>
              <a:latin typeface="Times New Roman" panose="02020603050405020304" pitchFamily="18" charset="0"/>
              <a:ea typeface="仿宋_GB2312" pitchFamily="49" charset="-122"/>
            </a:endParaRPr>
          </a:p>
        </p:txBody>
      </p:sp>
      <p:sp>
        <p:nvSpPr>
          <p:cNvPr id="66568" name="Rectangle 8">
            <a:extLst>
              <a:ext uri="{FF2B5EF4-FFF2-40B4-BE49-F238E27FC236}">
                <a16:creationId xmlns:a16="http://schemas.microsoft.com/office/drawing/2014/main" id="{923BC047-C877-474A-A2C4-C105BE9D1223}"/>
              </a:ext>
            </a:extLst>
          </p:cNvPr>
          <p:cNvSpPr>
            <a:spLocks noChangeArrowheads="1"/>
          </p:cNvSpPr>
          <p:nvPr/>
        </p:nvSpPr>
        <p:spPr bwMode="auto">
          <a:xfrm>
            <a:off x="588963" y="2322513"/>
            <a:ext cx="71342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latin typeface="Times New Roman" panose="02020603050405020304" pitchFamily="18" charset="0"/>
              </a:rPr>
              <a:t>观察者接收到的频率</a:t>
            </a:r>
            <a:r>
              <a:rPr kumimoji="1" lang="en-US" altLang="zh-CN">
                <a:latin typeface="Times New Roman" panose="02020603050405020304" pitchFamily="18" charset="0"/>
              </a:rPr>
              <a:t>( </a:t>
            </a:r>
            <a:r>
              <a:rPr kumimoji="1" lang="zh-CN" altLang="en-US">
                <a:latin typeface="Times New Roman" panose="02020603050405020304" pitchFamily="18" charset="0"/>
              </a:rPr>
              <a:t>波源和观察者同时运动 </a:t>
            </a:r>
            <a:r>
              <a:rPr kumimoji="1" lang="en-US" altLang="zh-CN">
                <a:latin typeface="Times New Roman" panose="02020603050405020304" pitchFamily="18" charset="0"/>
              </a:rPr>
              <a:t>) </a:t>
            </a:r>
            <a:r>
              <a:rPr kumimoji="1" lang="zh-CN" altLang="en-US">
                <a:latin typeface="Times New Roman" panose="02020603050405020304" pitchFamily="18" charset="0"/>
              </a:rPr>
              <a:t>：</a:t>
            </a:r>
          </a:p>
        </p:txBody>
      </p:sp>
      <p:sp>
        <p:nvSpPr>
          <p:cNvPr id="66569" name="Rectangle 9">
            <a:extLst>
              <a:ext uri="{FF2B5EF4-FFF2-40B4-BE49-F238E27FC236}">
                <a16:creationId xmlns:a16="http://schemas.microsoft.com/office/drawing/2014/main" id="{8DD6121F-A677-4E9B-86DB-F247139E0812}"/>
              </a:ext>
            </a:extLst>
          </p:cNvPr>
          <p:cNvSpPr>
            <a:spLocks noChangeArrowheads="1"/>
          </p:cNvSpPr>
          <p:nvPr/>
        </p:nvSpPr>
        <p:spPr bwMode="auto">
          <a:xfrm>
            <a:off x="885825" y="3956050"/>
            <a:ext cx="76993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latin typeface="Times New Roman" panose="02020603050405020304" pitchFamily="18" charset="0"/>
              </a:rPr>
              <a:t>警笛后方空气中声波的频率</a:t>
            </a:r>
            <a:r>
              <a:rPr kumimoji="1" lang="en-US" altLang="zh-CN">
                <a:latin typeface="Times New Roman" panose="02020603050405020304" pitchFamily="18" charset="0"/>
                <a:sym typeface="Wingdings" panose="05000000000000000000" pitchFamily="2" charset="2"/>
              </a:rPr>
              <a:t>( </a:t>
            </a:r>
            <a:r>
              <a:rPr kumimoji="1" lang="zh-CN" altLang="en-US">
                <a:latin typeface="Times New Roman" panose="02020603050405020304" pitchFamily="18" charset="0"/>
              </a:rPr>
              <a:t>观察者静止，波源运动 </a:t>
            </a:r>
            <a:r>
              <a:rPr kumimoji="1" lang="en-US" altLang="zh-CN">
                <a:latin typeface="Times New Roman" panose="02020603050405020304" pitchFamily="18" charset="0"/>
              </a:rPr>
              <a:t>) </a:t>
            </a:r>
            <a:r>
              <a:rPr kumimoji="1" lang="zh-CN" altLang="en-US">
                <a:latin typeface="Times New Roman" panose="02020603050405020304" pitchFamily="18" charset="0"/>
              </a:rPr>
              <a:t>：</a:t>
            </a:r>
          </a:p>
        </p:txBody>
      </p:sp>
      <p:sp>
        <p:nvSpPr>
          <p:cNvPr id="66570" name="Rectangle 10">
            <a:extLst>
              <a:ext uri="{FF2B5EF4-FFF2-40B4-BE49-F238E27FC236}">
                <a16:creationId xmlns:a16="http://schemas.microsoft.com/office/drawing/2014/main" id="{2869BCE2-6E0D-4971-89E9-5062FDDB3B6A}"/>
              </a:ext>
            </a:extLst>
          </p:cNvPr>
          <p:cNvSpPr>
            <a:spLocks noChangeArrowheads="1"/>
          </p:cNvSpPr>
          <p:nvPr/>
        </p:nvSpPr>
        <p:spPr bwMode="auto">
          <a:xfrm>
            <a:off x="238125" y="5516563"/>
            <a:ext cx="3943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latin typeface="Times New Roman" panose="02020603050405020304" pitchFamily="18" charset="0"/>
              </a:rPr>
              <a:t>警笛后方空气中声波的波长</a:t>
            </a:r>
            <a:r>
              <a:rPr kumimoji="1" lang="en-US" altLang="zh-CN">
                <a:latin typeface="Times New Roman" panose="02020603050405020304" pitchFamily="18" charset="0"/>
              </a:rPr>
              <a:t>:</a:t>
            </a:r>
          </a:p>
        </p:txBody>
      </p:sp>
      <p:sp>
        <p:nvSpPr>
          <p:cNvPr id="52235" name="Text Box 11">
            <a:extLst>
              <a:ext uri="{FF2B5EF4-FFF2-40B4-BE49-F238E27FC236}">
                <a16:creationId xmlns:a16="http://schemas.microsoft.com/office/drawing/2014/main" id="{99F97D00-2545-4507-8F17-8161171A917B}"/>
              </a:ext>
            </a:extLst>
          </p:cNvPr>
          <p:cNvSpPr txBox="1">
            <a:spLocks noChangeArrowheads="1"/>
          </p:cNvSpPr>
          <p:nvPr/>
        </p:nvSpPr>
        <p:spPr bwMode="auto">
          <a:xfrm>
            <a:off x="273050" y="3048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solidFill>
                  <a:srgbClr val="FFFF00"/>
                </a:solidFill>
                <a:latin typeface="Times New Roman" panose="02020603050405020304" pitchFamily="18" charset="0"/>
              </a:rPr>
              <a:t>例</a:t>
            </a:r>
          </a:p>
        </p:txBody>
      </p:sp>
      <p:sp>
        <p:nvSpPr>
          <p:cNvPr id="66572" name="Text Box 12">
            <a:extLst>
              <a:ext uri="{FF2B5EF4-FFF2-40B4-BE49-F238E27FC236}">
                <a16:creationId xmlns:a16="http://schemas.microsoft.com/office/drawing/2014/main" id="{153AC464-D83E-47CE-804A-F628F22D82D2}"/>
              </a:ext>
            </a:extLst>
          </p:cNvPr>
          <p:cNvSpPr txBox="1">
            <a:spLocks noChangeArrowheads="1"/>
          </p:cNvSpPr>
          <p:nvPr/>
        </p:nvSpPr>
        <p:spPr bwMode="auto">
          <a:xfrm>
            <a:off x="269875" y="232251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solidFill>
                  <a:srgbClr val="FFFF00"/>
                </a:solidFill>
                <a:latin typeface="Times New Roman" panose="02020603050405020304" pitchFamily="18" charset="0"/>
              </a:rPr>
              <a:t>解</a:t>
            </a:r>
          </a:p>
        </p:txBody>
      </p:sp>
      <p:sp>
        <p:nvSpPr>
          <p:cNvPr id="52237" name="Rectangle 13">
            <a:extLst>
              <a:ext uri="{FF2B5EF4-FFF2-40B4-BE49-F238E27FC236}">
                <a16:creationId xmlns:a16="http://schemas.microsoft.com/office/drawing/2014/main" id="{9FAA4FE3-E4E8-480D-B56B-58436894D2BC}"/>
              </a:ext>
            </a:extLst>
          </p:cNvPr>
          <p:cNvSpPr>
            <a:spLocks noChangeArrowheads="1"/>
          </p:cNvSpPr>
          <p:nvPr/>
        </p:nvSpPr>
        <p:spPr bwMode="auto">
          <a:xfrm>
            <a:off x="735013" y="1196975"/>
            <a:ext cx="820896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a:latin typeface="Times New Roman" panose="02020603050405020304" pitchFamily="18" charset="0"/>
              </a:rPr>
              <a:t>该人听到的警笛发出的声音的频率以及在警笛后方空气中声波的波长？</a:t>
            </a:r>
          </a:p>
        </p:txBody>
      </p:sp>
      <p:sp>
        <p:nvSpPr>
          <p:cNvPr id="52238" name="Rectangle 14">
            <a:extLst>
              <a:ext uri="{FF2B5EF4-FFF2-40B4-BE49-F238E27FC236}">
                <a16:creationId xmlns:a16="http://schemas.microsoft.com/office/drawing/2014/main" id="{ADA63881-3022-4B7D-AC09-6C7903BE0AF1}"/>
              </a:ext>
            </a:extLst>
          </p:cNvPr>
          <p:cNvSpPr>
            <a:spLocks noChangeArrowheads="1"/>
          </p:cNvSpPr>
          <p:nvPr/>
        </p:nvSpPr>
        <p:spPr bwMode="auto">
          <a:xfrm>
            <a:off x="263525" y="1268413"/>
            <a:ext cx="485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a:solidFill>
                  <a:srgbClr val="FFFF00"/>
                </a:solidFill>
                <a:latin typeface="Times New Roman" panose="02020603050405020304" pitchFamily="18" charset="0"/>
              </a:rPr>
              <a:t>求</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6572"/>
                                        </p:tgtEl>
                                        <p:attrNameLst>
                                          <p:attrName>style.visibility</p:attrName>
                                        </p:attrNameLst>
                                      </p:cBhvr>
                                      <p:to>
                                        <p:strVal val="visible"/>
                                      </p:to>
                                    </p:set>
                                    <p:animEffect transition="in" filter="wipe(left)">
                                      <p:cBhvr>
                                        <p:cTn id="7" dur="500"/>
                                        <p:tgtEl>
                                          <p:spTgt spid="665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6568"/>
                                        </p:tgtEl>
                                        <p:attrNameLst>
                                          <p:attrName>style.visibility</p:attrName>
                                        </p:attrNameLst>
                                      </p:cBhvr>
                                      <p:to>
                                        <p:strVal val="visible"/>
                                      </p:to>
                                    </p:set>
                                    <p:animEffect transition="in" filter="wipe(left)">
                                      <p:cBhvr>
                                        <p:cTn id="12" dur="500"/>
                                        <p:tgtEl>
                                          <p:spTgt spid="665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6564"/>
                                        </p:tgtEl>
                                        <p:attrNameLst>
                                          <p:attrName>style.visibility</p:attrName>
                                        </p:attrNameLst>
                                      </p:cBhvr>
                                      <p:to>
                                        <p:strVal val="visible"/>
                                      </p:to>
                                    </p:set>
                                    <p:animEffect transition="in" filter="wipe(left)">
                                      <p:cBhvr>
                                        <p:cTn id="17" dur="500"/>
                                        <p:tgtEl>
                                          <p:spTgt spid="665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6569"/>
                                        </p:tgtEl>
                                        <p:attrNameLst>
                                          <p:attrName>style.visibility</p:attrName>
                                        </p:attrNameLst>
                                      </p:cBhvr>
                                      <p:to>
                                        <p:strVal val="visible"/>
                                      </p:to>
                                    </p:set>
                                    <p:animEffect transition="in" filter="wipe(left)">
                                      <p:cBhvr>
                                        <p:cTn id="22" dur="500"/>
                                        <p:tgtEl>
                                          <p:spTgt spid="6656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6565"/>
                                        </p:tgtEl>
                                        <p:attrNameLst>
                                          <p:attrName>style.visibility</p:attrName>
                                        </p:attrNameLst>
                                      </p:cBhvr>
                                      <p:to>
                                        <p:strVal val="visible"/>
                                      </p:to>
                                    </p:set>
                                    <p:animEffect transition="in" filter="wipe(left)">
                                      <p:cBhvr>
                                        <p:cTn id="27" dur="500"/>
                                        <p:tgtEl>
                                          <p:spTgt spid="6656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6570"/>
                                        </p:tgtEl>
                                        <p:attrNameLst>
                                          <p:attrName>style.visibility</p:attrName>
                                        </p:attrNameLst>
                                      </p:cBhvr>
                                      <p:to>
                                        <p:strVal val="visible"/>
                                      </p:to>
                                    </p:set>
                                    <p:animEffect transition="in" filter="wipe(left)">
                                      <p:cBhvr>
                                        <p:cTn id="32" dur="500"/>
                                        <p:tgtEl>
                                          <p:spTgt spid="6657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66566"/>
                                        </p:tgtEl>
                                        <p:attrNameLst>
                                          <p:attrName>style.visibility</p:attrName>
                                        </p:attrNameLst>
                                      </p:cBhvr>
                                      <p:to>
                                        <p:strVal val="visible"/>
                                      </p:to>
                                    </p:set>
                                    <p:animEffect transition="in" filter="wipe(left)">
                                      <p:cBhvr>
                                        <p:cTn id="37" dur="500"/>
                                        <p:tgtEl>
                                          <p:spTgt spid="66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8" grpId="0" autoUpdateAnimBg="0"/>
      <p:bldP spid="66569" grpId="0" autoUpdateAnimBg="0"/>
      <p:bldP spid="66570" grpId="0" autoUpdateAnimBg="0"/>
      <p:bldP spid="66572"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0C994F7-82AC-47CC-A795-51EBCA71D9BD}"/>
              </a:ext>
            </a:extLst>
          </p:cNvPr>
          <p:cNvSpPr>
            <a:spLocks noChangeArrowheads="1"/>
          </p:cNvSpPr>
          <p:nvPr/>
        </p:nvSpPr>
        <p:spPr bwMode="auto">
          <a:xfrm>
            <a:off x="179388" y="1268413"/>
            <a:ext cx="84312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lang="zh-CN" altLang="en-US">
                <a:solidFill>
                  <a:srgbClr val="FFC000"/>
                </a:solidFill>
              </a:rPr>
              <a:t>第四次</a:t>
            </a:r>
            <a:r>
              <a:rPr lang="zh-CN" altLang="zh-CN">
                <a:solidFill>
                  <a:srgbClr val="FFC000"/>
                </a:solidFill>
              </a:rPr>
              <a:t>作业：</a:t>
            </a:r>
            <a:endParaRPr lang="en-US" altLang="zh-CN">
              <a:solidFill>
                <a:srgbClr val="FFC000"/>
              </a:solidFill>
            </a:endParaRPr>
          </a:p>
          <a:p>
            <a:pPr eaLnBrk="1" hangingPunct="1"/>
            <a:r>
              <a:rPr lang="zh-CN" altLang="en-US"/>
              <a:t>第七章 上册</a:t>
            </a:r>
            <a:r>
              <a:rPr lang="en-US" altLang="zh-CN"/>
              <a:t>P272    7.5 </a:t>
            </a:r>
            <a:r>
              <a:rPr lang="zh-CN" altLang="en-US"/>
              <a:t>；</a:t>
            </a:r>
            <a:r>
              <a:rPr lang="en-US" altLang="zh-CN"/>
              <a:t> 7.7</a:t>
            </a:r>
            <a:r>
              <a:rPr lang="zh-CN" altLang="en-US"/>
              <a:t>；</a:t>
            </a:r>
            <a:r>
              <a:rPr lang="en-US" altLang="zh-CN"/>
              <a:t>  7.15</a:t>
            </a:r>
            <a:r>
              <a:rPr lang="zh-CN" altLang="en-US"/>
              <a:t>；</a:t>
            </a:r>
            <a:r>
              <a:rPr lang="en-US" altLang="zh-CN"/>
              <a:t>  7.17</a:t>
            </a:r>
            <a:r>
              <a:rPr lang="zh-CN" altLang="en-US"/>
              <a:t>；</a:t>
            </a:r>
            <a:r>
              <a:rPr lang="en-US" altLang="zh-CN"/>
              <a:t>7.25</a:t>
            </a:r>
            <a:endParaRPr lang="en-US" altLang="zh-CN">
              <a:solidFill>
                <a:srgbClr val="FFC000"/>
              </a:solidFill>
            </a:endParaRPr>
          </a:p>
          <a:p>
            <a:pPr eaLnBrk="1" hangingPunct="1"/>
            <a:r>
              <a:rPr lang="zh-CN" altLang="en-US">
                <a:solidFill>
                  <a:srgbClr val="FFC000"/>
                </a:solidFill>
              </a:rPr>
              <a:t>第八章 下册</a:t>
            </a:r>
            <a:r>
              <a:rPr lang="en-US" altLang="zh-CN">
                <a:solidFill>
                  <a:srgbClr val="FFC000"/>
                </a:solidFill>
              </a:rPr>
              <a:t>P177    13.12</a:t>
            </a:r>
            <a:r>
              <a:rPr lang="zh-CN" altLang="en-US">
                <a:solidFill>
                  <a:srgbClr val="FFC000"/>
                </a:solidFill>
              </a:rPr>
              <a:t>； </a:t>
            </a:r>
            <a:r>
              <a:rPr lang="en-US" altLang="zh-CN">
                <a:solidFill>
                  <a:srgbClr val="FFC000"/>
                </a:solidFill>
              </a:rPr>
              <a:t>13.14</a:t>
            </a:r>
            <a:r>
              <a:rPr lang="zh-CN" altLang="en-US">
                <a:solidFill>
                  <a:srgbClr val="FFC000"/>
                </a:solidFill>
              </a:rPr>
              <a:t>； </a:t>
            </a:r>
            <a:r>
              <a:rPr lang="en-US" altLang="zh-CN">
                <a:solidFill>
                  <a:srgbClr val="FFC000"/>
                </a:solidFill>
              </a:rPr>
              <a:t>13.16</a:t>
            </a:r>
            <a:r>
              <a:rPr lang="zh-CN" altLang="en-US">
                <a:solidFill>
                  <a:srgbClr val="FFC000"/>
                </a:solidFill>
              </a:rPr>
              <a:t>；</a:t>
            </a:r>
            <a:r>
              <a:rPr lang="en-US" altLang="zh-CN">
                <a:solidFill>
                  <a:srgbClr val="FFC000"/>
                </a:solidFill>
              </a:rPr>
              <a:t>  13.18</a:t>
            </a:r>
            <a:r>
              <a:rPr lang="zh-CN" altLang="en-US">
                <a:solidFill>
                  <a:srgbClr val="FFC000"/>
                </a:solidFill>
              </a:rPr>
              <a:t>；  </a:t>
            </a:r>
            <a:r>
              <a:rPr lang="en-US" altLang="zh-CN">
                <a:solidFill>
                  <a:srgbClr val="FFC000"/>
                </a:solidFill>
              </a:rPr>
              <a:t>13.33</a:t>
            </a:r>
            <a:endParaRPr lang="zh-CN" altLang="zh-CN">
              <a:solidFill>
                <a:srgbClr val="FFC000"/>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28" name="Group 120">
            <a:extLst>
              <a:ext uri="{FF2B5EF4-FFF2-40B4-BE49-F238E27FC236}">
                <a16:creationId xmlns:a16="http://schemas.microsoft.com/office/drawing/2014/main" id="{C712D7C1-B6BC-48FD-BE06-96CE5B2257FB}"/>
              </a:ext>
            </a:extLst>
          </p:cNvPr>
          <p:cNvGrpSpPr>
            <a:grpSpLocks/>
          </p:cNvGrpSpPr>
          <p:nvPr/>
        </p:nvGrpSpPr>
        <p:grpSpPr bwMode="auto">
          <a:xfrm>
            <a:off x="2308225" y="3244850"/>
            <a:ext cx="1676400" cy="1668463"/>
            <a:chOff x="1428" y="2044"/>
            <a:chExt cx="1056" cy="1051"/>
          </a:xfrm>
        </p:grpSpPr>
        <p:sp>
          <p:nvSpPr>
            <p:cNvPr id="8263" name="Oval 121">
              <a:extLst>
                <a:ext uri="{FF2B5EF4-FFF2-40B4-BE49-F238E27FC236}">
                  <a16:creationId xmlns:a16="http://schemas.microsoft.com/office/drawing/2014/main" id="{A0CEEA53-B3CD-4696-A819-FC2731D63931}"/>
                </a:ext>
              </a:extLst>
            </p:cNvPr>
            <p:cNvSpPr>
              <a:spLocks noChangeArrowheads="1"/>
            </p:cNvSpPr>
            <p:nvPr/>
          </p:nvSpPr>
          <p:spPr bwMode="auto">
            <a:xfrm>
              <a:off x="1429" y="2052"/>
              <a:ext cx="1043" cy="1043"/>
            </a:xfrm>
            <a:prstGeom prst="ellipse">
              <a:avLst/>
            </a:prstGeom>
            <a:noFill/>
            <a:ln w="28575" algn="ctr">
              <a:solidFill>
                <a:srgbClr val="FFFF99"/>
              </a:solidFill>
              <a:round/>
              <a:headEnd/>
              <a:tailEnd/>
            </a:ln>
            <a:effectLst/>
            <a:extLst>
              <a:ext uri="{909E8E84-426E-40DD-AFC4-6F175D3DCCD1}">
                <a14:hiddenFill xmlns:a14="http://schemas.microsoft.com/office/drawing/2010/main">
                  <a:solidFill>
                    <a:schemeClr val="hlink">
                      <a:alpha val="74117"/>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64" name="Oval 122">
              <a:extLst>
                <a:ext uri="{FF2B5EF4-FFF2-40B4-BE49-F238E27FC236}">
                  <a16:creationId xmlns:a16="http://schemas.microsoft.com/office/drawing/2014/main" id="{4ABADD9B-CBDF-45AA-85C9-679CE9598707}"/>
                </a:ext>
              </a:extLst>
            </p:cNvPr>
            <p:cNvSpPr>
              <a:spLocks noChangeArrowheads="1"/>
            </p:cNvSpPr>
            <p:nvPr/>
          </p:nvSpPr>
          <p:spPr bwMode="auto">
            <a:xfrm>
              <a:off x="1768" y="2044"/>
              <a:ext cx="362" cy="1043"/>
            </a:xfrm>
            <a:prstGeom prst="ellipse">
              <a:avLst/>
            </a:prstGeom>
            <a:noFill/>
            <a:ln w="28575" algn="ctr">
              <a:solidFill>
                <a:srgbClr val="FFFF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65" name="Oval 123">
              <a:extLst>
                <a:ext uri="{FF2B5EF4-FFF2-40B4-BE49-F238E27FC236}">
                  <a16:creationId xmlns:a16="http://schemas.microsoft.com/office/drawing/2014/main" id="{EDA4FFE2-1F10-438A-9270-B441BAAD79C1}"/>
                </a:ext>
              </a:extLst>
            </p:cNvPr>
            <p:cNvSpPr>
              <a:spLocks noChangeArrowheads="1"/>
            </p:cNvSpPr>
            <p:nvPr/>
          </p:nvSpPr>
          <p:spPr bwMode="auto">
            <a:xfrm>
              <a:off x="1428" y="2415"/>
              <a:ext cx="1056" cy="372"/>
            </a:xfrm>
            <a:prstGeom prst="ellipse">
              <a:avLst/>
            </a:prstGeom>
            <a:noFill/>
            <a:ln w="28575">
              <a:solidFill>
                <a:srgbClr val="FFFF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66" name="Oval 124">
              <a:extLst>
                <a:ext uri="{FF2B5EF4-FFF2-40B4-BE49-F238E27FC236}">
                  <a16:creationId xmlns:a16="http://schemas.microsoft.com/office/drawing/2014/main" id="{FED58A46-9C22-4606-A25B-9CD37E473A94}"/>
                </a:ext>
              </a:extLst>
            </p:cNvPr>
            <p:cNvSpPr>
              <a:spLocks noChangeArrowheads="1"/>
            </p:cNvSpPr>
            <p:nvPr/>
          </p:nvSpPr>
          <p:spPr bwMode="auto">
            <a:xfrm>
              <a:off x="1932" y="2571"/>
              <a:ext cx="48" cy="48"/>
            </a:xfrm>
            <a:prstGeom prst="ellipse">
              <a:avLst/>
            </a:prstGeom>
            <a:noFill/>
            <a:ln w="28575">
              <a:solidFill>
                <a:srgbClr val="FFFF66"/>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7410" name="Group 2">
            <a:extLst>
              <a:ext uri="{FF2B5EF4-FFF2-40B4-BE49-F238E27FC236}">
                <a16:creationId xmlns:a16="http://schemas.microsoft.com/office/drawing/2014/main" id="{D0821DA4-F0F7-4CA5-B153-9F39FBF1CD09}"/>
              </a:ext>
            </a:extLst>
          </p:cNvPr>
          <p:cNvGrpSpPr>
            <a:grpSpLocks/>
          </p:cNvGrpSpPr>
          <p:nvPr/>
        </p:nvGrpSpPr>
        <p:grpSpPr bwMode="auto">
          <a:xfrm>
            <a:off x="7927975" y="1452563"/>
            <a:ext cx="793750" cy="1143000"/>
            <a:chOff x="4994" y="864"/>
            <a:chExt cx="500" cy="720"/>
          </a:xfrm>
        </p:grpSpPr>
        <p:sp>
          <p:nvSpPr>
            <p:cNvPr id="8260" name="Line 3">
              <a:extLst>
                <a:ext uri="{FF2B5EF4-FFF2-40B4-BE49-F238E27FC236}">
                  <a16:creationId xmlns:a16="http://schemas.microsoft.com/office/drawing/2014/main" id="{FCCDD86C-56E9-4EB1-B34A-43CF05F31673}"/>
                </a:ext>
              </a:extLst>
            </p:cNvPr>
            <p:cNvSpPr>
              <a:spLocks noChangeShapeType="1"/>
            </p:cNvSpPr>
            <p:nvPr/>
          </p:nvSpPr>
          <p:spPr bwMode="auto">
            <a:xfrm>
              <a:off x="5280" y="864"/>
              <a:ext cx="192"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61" name="Line 4">
              <a:extLst>
                <a:ext uri="{FF2B5EF4-FFF2-40B4-BE49-F238E27FC236}">
                  <a16:creationId xmlns:a16="http://schemas.microsoft.com/office/drawing/2014/main" id="{089D8753-CFFE-4AF5-9D83-952C9DA3CA02}"/>
                </a:ext>
              </a:extLst>
            </p:cNvPr>
            <p:cNvSpPr>
              <a:spLocks noChangeShapeType="1"/>
            </p:cNvSpPr>
            <p:nvPr/>
          </p:nvSpPr>
          <p:spPr bwMode="auto">
            <a:xfrm flipH="1">
              <a:off x="5232" y="864"/>
              <a:ext cx="240" cy="528"/>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62" name="Rectangle 5">
              <a:extLst>
                <a:ext uri="{FF2B5EF4-FFF2-40B4-BE49-F238E27FC236}">
                  <a16:creationId xmlns:a16="http://schemas.microsoft.com/office/drawing/2014/main" id="{7CE2E8B6-0756-4272-8098-00DBBA585199}"/>
                </a:ext>
              </a:extLst>
            </p:cNvPr>
            <p:cNvSpPr>
              <a:spLocks noChangeArrowheads="1"/>
            </p:cNvSpPr>
            <p:nvPr/>
          </p:nvSpPr>
          <p:spPr bwMode="auto">
            <a:xfrm>
              <a:off x="4994" y="1296"/>
              <a:ext cx="5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solidFill>
                    <a:srgbClr val="FFFF00"/>
                  </a:solidFill>
                  <a:latin typeface="Bookman Old Style" panose="02050604050505020204" pitchFamily="18" charset="0"/>
                </a:rPr>
                <a:t>波面</a:t>
              </a:r>
            </a:p>
          </p:txBody>
        </p:sp>
      </p:grpSp>
      <p:sp>
        <p:nvSpPr>
          <p:cNvPr id="17414" name="Text Box 6">
            <a:extLst>
              <a:ext uri="{FF2B5EF4-FFF2-40B4-BE49-F238E27FC236}">
                <a16:creationId xmlns:a16="http://schemas.microsoft.com/office/drawing/2014/main" id="{4CC5A500-FF32-4412-89C0-2A1DCD56D7BC}"/>
              </a:ext>
            </a:extLst>
          </p:cNvPr>
          <p:cNvSpPr txBox="1">
            <a:spLocks noChangeArrowheads="1"/>
          </p:cNvSpPr>
          <p:nvPr/>
        </p:nvSpPr>
        <p:spPr bwMode="auto">
          <a:xfrm>
            <a:off x="109538" y="309563"/>
            <a:ext cx="3505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30000"/>
              </a:spcBef>
            </a:pPr>
            <a:r>
              <a:rPr kumimoji="1" lang="zh-CN" altLang="en-US" sz="2800">
                <a:solidFill>
                  <a:srgbClr val="FFFF00"/>
                </a:solidFill>
                <a:latin typeface="宋体" panose="02010600030101010101" pitchFamily="2" charset="-122"/>
              </a:rPr>
              <a:t>三</a:t>
            </a:r>
            <a:r>
              <a:rPr kumimoji="1" lang="en-US" altLang="zh-CN" sz="2800">
                <a:solidFill>
                  <a:srgbClr val="FFFF00"/>
                </a:solidFill>
                <a:latin typeface="宋体" panose="02010600030101010101" pitchFamily="2" charset="-122"/>
              </a:rPr>
              <a:t>.</a:t>
            </a:r>
            <a:r>
              <a:rPr kumimoji="1" lang="en-US" altLang="zh-CN" sz="2800">
                <a:solidFill>
                  <a:srgbClr val="FFFF00"/>
                </a:solidFill>
                <a:latin typeface="Times New Roman" panose="02020603050405020304" pitchFamily="18" charset="0"/>
              </a:rPr>
              <a:t> </a:t>
            </a:r>
            <a:r>
              <a:rPr kumimoji="1" lang="zh-CN" altLang="en-US" sz="2800">
                <a:solidFill>
                  <a:srgbClr val="FFFF00"/>
                </a:solidFill>
                <a:latin typeface="宋体" panose="02010600030101010101" pitchFamily="2" charset="-122"/>
              </a:rPr>
              <a:t>波面和波线</a:t>
            </a:r>
          </a:p>
        </p:txBody>
      </p:sp>
      <p:sp>
        <p:nvSpPr>
          <p:cNvPr id="17415" name="Text Box 7">
            <a:extLst>
              <a:ext uri="{FF2B5EF4-FFF2-40B4-BE49-F238E27FC236}">
                <a16:creationId xmlns:a16="http://schemas.microsoft.com/office/drawing/2014/main" id="{00836BAD-C83C-4DAA-86E2-458A3F0CEE4C}"/>
              </a:ext>
            </a:extLst>
          </p:cNvPr>
          <p:cNvSpPr txBox="1">
            <a:spLocks noChangeArrowheads="1"/>
          </p:cNvSpPr>
          <p:nvPr/>
        </p:nvSpPr>
        <p:spPr bwMode="auto">
          <a:xfrm>
            <a:off x="1533525" y="774700"/>
            <a:ext cx="4838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nSpc>
                <a:spcPct val="125000"/>
              </a:lnSpc>
              <a:spcBef>
                <a:spcPct val="50000"/>
              </a:spcBef>
            </a:pPr>
            <a:r>
              <a:rPr kumimoji="1" lang="zh-CN" altLang="en-US">
                <a:solidFill>
                  <a:srgbClr val="FFFFFF"/>
                </a:solidFill>
                <a:latin typeface="Times New Roman" panose="02020603050405020304" pitchFamily="18" charset="0"/>
              </a:rPr>
              <a:t>在波传播过程中，任一时刻媒质中振动相位相同的点联结成的面。</a:t>
            </a:r>
            <a:endParaRPr kumimoji="1" lang="zh-CN" altLang="en-US" sz="1200">
              <a:solidFill>
                <a:srgbClr val="FFFFFF"/>
              </a:solidFill>
              <a:latin typeface="Times New Roman" panose="02020603050405020304" pitchFamily="18" charset="0"/>
            </a:endParaRPr>
          </a:p>
        </p:txBody>
      </p:sp>
      <p:sp>
        <p:nvSpPr>
          <p:cNvPr id="17416" name="Text Box 8">
            <a:extLst>
              <a:ext uri="{FF2B5EF4-FFF2-40B4-BE49-F238E27FC236}">
                <a16:creationId xmlns:a16="http://schemas.microsoft.com/office/drawing/2014/main" id="{A5AD1599-0D5A-4639-9D79-ABCB8402E374}"/>
              </a:ext>
            </a:extLst>
          </p:cNvPr>
          <p:cNvSpPr txBox="1">
            <a:spLocks noChangeArrowheads="1"/>
          </p:cNvSpPr>
          <p:nvPr/>
        </p:nvSpPr>
        <p:spPr bwMode="auto">
          <a:xfrm>
            <a:off x="1524000" y="1795463"/>
            <a:ext cx="571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spcBef>
                <a:spcPct val="50000"/>
              </a:spcBef>
            </a:pPr>
            <a:r>
              <a:rPr kumimoji="1" lang="zh-CN" altLang="en-US">
                <a:solidFill>
                  <a:srgbClr val="FFFFFF"/>
                </a:solidFill>
                <a:latin typeface="Times New Roman" panose="02020603050405020304" pitchFamily="18" charset="0"/>
              </a:rPr>
              <a:t>沿波的传播方向作的有方向的线。</a:t>
            </a:r>
          </a:p>
        </p:txBody>
      </p:sp>
      <p:sp>
        <p:nvSpPr>
          <p:cNvPr id="17417" name="Text Box 9">
            <a:extLst>
              <a:ext uri="{FF2B5EF4-FFF2-40B4-BE49-F238E27FC236}">
                <a16:creationId xmlns:a16="http://schemas.microsoft.com/office/drawing/2014/main" id="{A0F4CF99-2D38-4737-8D9E-19FC1195B995}"/>
              </a:ext>
            </a:extLst>
          </p:cNvPr>
          <p:cNvSpPr txBox="1">
            <a:spLocks noChangeArrowheads="1"/>
          </p:cNvSpPr>
          <p:nvPr/>
        </p:nvSpPr>
        <p:spPr bwMode="auto">
          <a:xfrm>
            <a:off x="2632075" y="5213350"/>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spcBef>
                <a:spcPct val="50000"/>
              </a:spcBef>
            </a:pPr>
            <a:r>
              <a:rPr kumimoji="1" lang="zh-CN" altLang="en-US">
                <a:solidFill>
                  <a:srgbClr val="FFFF00"/>
                </a:solidFill>
                <a:latin typeface="Bookman Old Style" panose="02050604050505020204" pitchFamily="18" charset="0"/>
                <a:ea typeface="楷体_GB2312" pitchFamily="49" charset="-122"/>
              </a:rPr>
              <a:t>球面波</a:t>
            </a:r>
          </a:p>
        </p:txBody>
      </p:sp>
      <p:sp>
        <p:nvSpPr>
          <p:cNvPr id="17418" name="Text Box 10">
            <a:extLst>
              <a:ext uri="{FF2B5EF4-FFF2-40B4-BE49-F238E27FC236}">
                <a16:creationId xmlns:a16="http://schemas.microsoft.com/office/drawing/2014/main" id="{9E8A48CF-0B68-4E20-B5BF-3DE45C82C129}"/>
              </a:ext>
            </a:extLst>
          </p:cNvPr>
          <p:cNvSpPr txBox="1">
            <a:spLocks noChangeArrowheads="1"/>
          </p:cNvSpPr>
          <p:nvPr/>
        </p:nvSpPr>
        <p:spPr bwMode="auto">
          <a:xfrm>
            <a:off x="5375275" y="5243513"/>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spcBef>
                <a:spcPct val="50000"/>
              </a:spcBef>
            </a:pPr>
            <a:r>
              <a:rPr kumimoji="1" lang="zh-CN" altLang="en-US">
                <a:solidFill>
                  <a:srgbClr val="FFFF00"/>
                </a:solidFill>
                <a:latin typeface="Bookman Old Style" panose="02050604050505020204" pitchFamily="18" charset="0"/>
                <a:ea typeface="楷体_GB2312" pitchFamily="49" charset="-122"/>
              </a:rPr>
              <a:t>柱面波</a:t>
            </a:r>
          </a:p>
        </p:txBody>
      </p:sp>
      <p:sp>
        <p:nvSpPr>
          <p:cNvPr id="17419" name="Text Box 11">
            <a:extLst>
              <a:ext uri="{FF2B5EF4-FFF2-40B4-BE49-F238E27FC236}">
                <a16:creationId xmlns:a16="http://schemas.microsoft.com/office/drawing/2014/main" id="{6F5DB753-74B1-40B3-AFC3-5575CE092ACF}"/>
              </a:ext>
            </a:extLst>
          </p:cNvPr>
          <p:cNvSpPr txBox="1">
            <a:spLocks noChangeArrowheads="1"/>
          </p:cNvSpPr>
          <p:nvPr/>
        </p:nvSpPr>
        <p:spPr bwMode="auto">
          <a:xfrm>
            <a:off x="958850" y="29083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spcBef>
                <a:spcPct val="50000"/>
              </a:spcBef>
            </a:pPr>
            <a:r>
              <a:rPr kumimoji="1" lang="zh-CN" altLang="en-US">
                <a:solidFill>
                  <a:srgbClr val="FFFF00"/>
                </a:solidFill>
                <a:latin typeface="Bookman Old Style" panose="02050604050505020204" pitchFamily="18" charset="0"/>
                <a:ea typeface="楷体_GB2312" pitchFamily="49" charset="-122"/>
              </a:rPr>
              <a:t>波面</a:t>
            </a:r>
          </a:p>
        </p:txBody>
      </p:sp>
      <p:grpSp>
        <p:nvGrpSpPr>
          <p:cNvPr id="17420" name="Group 12">
            <a:extLst>
              <a:ext uri="{FF2B5EF4-FFF2-40B4-BE49-F238E27FC236}">
                <a16:creationId xmlns:a16="http://schemas.microsoft.com/office/drawing/2014/main" id="{5198D907-8C23-485F-8585-529E93B7FAF1}"/>
              </a:ext>
            </a:extLst>
          </p:cNvPr>
          <p:cNvGrpSpPr>
            <a:grpSpLocks/>
          </p:cNvGrpSpPr>
          <p:nvPr/>
        </p:nvGrpSpPr>
        <p:grpSpPr bwMode="auto">
          <a:xfrm>
            <a:off x="957263" y="3348038"/>
            <a:ext cx="1446212" cy="306387"/>
            <a:chOff x="672" y="288"/>
            <a:chExt cx="912" cy="192"/>
          </a:xfrm>
        </p:grpSpPr>
        <p:sp>
          <p:nvSpPr>
            <p:cNvPr id="8258" name="Line 13">
              <a:extLst>
                <a:ext uri="{FF2B5EF4-FFF2-40B4-BE49-F238E27FC236}">
                  <a16:creationId xmlns:a16="http://schemas.microsoft.com/office/drawing/2014/main" id="{AEA6CE0C-D105-4D5D-9D34-CE015E50F659}"/>
                </a:ext>
              </a:extLst>
            </p:cNvPr>
            <p:cNvSpPr>
              <a:spLocks noChangeShapeType="1"/>
            </p:cNvSpPr>
            <p:nvPr/>
          </p:nvSpPr>
          <p:spPr bwMode="auto">
            <a:xfrm>
              <a:off x="672" y="288"/>
              <a:ext cx="480" cy="0"/>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59" name="Line 14">
              <a:extLst>
                <a:ext uri="{FF2B5EF4-FFF2-40B4-BE49-F238E27FC236}">
                  <a16:creationId xmlns:a16="http://schemas.microsoft.com/office/drawing/2014/main" id="{84BF983A-975E-49E9-AE54-36049AD58606}"/>
                </a:ext>
              </a:extLst>
            </p:cNvPr>
            <p:cNvSpPr>
              <a:spLocks noChangeShapeType="1"/>
            </p:cNvSpPr>
            <p:nvPr/>
          </p:nvSpPr>
          <p:spPr bwMode="auto">
            <a:xfrm>
              <a:off x="1152" y="288"/>
              <a:ext cx="432" cy="192"/>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423" name="Text Box 15">
            <a:extLst>
              <a:ext uri="{FF2B5EF4-FFF2-40B4-BE49-F238E27FC236}">
                <a16:creationId xmlns:a16="http://schemas.microsoft.com/office/drawing/2014/main" id="{76A3E8A4-ED66-467C-961E-FEAD22E9F4C5}"/>
              </a:ext>
            </a:extLst>
          </p:cNvPr>
          <p:cNvSpPr txBox="1">
            <a:spLocks noChangeArrowheads="1"/>
          </p:cNvSpPr>
          <p:nvPr/>
        </p:nvSpPr>
        <p:spPr bwMode="auto">
          <a:xfrm>
            <a:off x="941388" y="3870325"/>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spcBef>
                <a:spcPct val="50000"/>
              </a:spcBef>
            </a:pPr>
            <a:r>
              <a:rPr kumimoji="1" lang="zh-CN" altLang="en-US">
                <a:solidFill>
                  <a:srgbClr val="FFFF00"/>
                </a:solidFill>
                <a:latin typeface="Bookman Old Style" panose="02050604050505020204" pitchFamily="18" charset="0"/>
                <a:ea typeface="楷体_GB2312" pitchFamily="49" charset="-122"/>
              </a:rPr>
              <a:t>波线</a:t>
            </a:r>
          </a:p>
        </p:txBody>
      </p:sp>
      <p:grpSp>
        <p:nvGrpSpPr>
          <p:cNvPr id="17424" name="Group 16">
            <a:extLst>
              <a:ext uri="{FF2B5EF4-FFF2-40B4-BE49-F238E27FC236}">
                <a16:creationId xmlns:a16="http://schemas.microsoft.com/office/drawing/2014/main" id="{AC52F8D8-D62E-484F-B367-F7FE4D69B57D}"/>
              </a:ext>
            </a:extLst>
          </p:cNvPr>
          <p:cNvGrpSpPr>
            <a:grpSpLocks/>
          </p:cNvGrpSpPr>
          <p:nvPr/>
        </p:nvGrpSpPr>
        <p:grpSpPr bwMode="auto">
          <a:xfrm>
            <a:off x="919163" y="4157663"/>
            <a:ext cx="1524000" cy="677862"/>
            <a:chOff x="288" y="1008"/>
            <a:chExt cx="1008" cy="432"/>
          </a:xfrm>
        </p:grpSpPr>
        <p:sp>
          <p:nvSpPr>
            <p:cNvPr id="8255" name="Line 17">
              <a:extLst>
                <a:ext uri="{FF2B5EF4-FFF2-40B4-BE49-F238E27FC236}">
                  <a16:creationId xmlns:a16="http://schemas.microsoft.com/office/drawing/2014/main" id="{055F32EB-B516-4065-8B9B-5E5735EFA370}"/>
                </a:ext>
              </a:extLst>
            </p:cNvPr>
            <p:cNvSpPr>
              <a:spLocks noChangeShapeType="1"/>
            </p:cNvSpPr>
            <p:nvPr/>
          </p:nvSpPr>
          <p:spPr bwMode="auto">
            <a:xfrm flipH="1" flipV="1">
              <a:off x="816" y="1104"/>
              <a:ext cx="480" cy="336"/>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56" name="Line 18">
              <a:extLst>
                <a:ext uri="{FF2B5EF4-FFF2-40B4-BE49-F238E27FC236}">
                  <a16:creationId xmlns:a16="http://schemas.microsoft.com/office/drawing/2014/main" id="{C8FFC28B-C865-4BF3-9AA8-F0F1C8A7E7DD}"/>
                </a:ext>
              </a:extLst>
            </p:cNvPr>
            <p:cNvSpPr>
              <a:spLocks noChangeShapeType="1"/>
            </p:cNvSpPr>
            <p:nvPr/>
          </p:nvSpPr>
          <p:spPr bwMode="auto">
            <a:xfrm flipH="1">
              <a:off x="288" y="1104"/>
              <a:ext cx="528" cy="0"/>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57" name="Line 19">
              <a:extLst>
                <a:ext uri="{FF2B5EF4-FFF2-40B4-BE49-F238E27FC236}">
                  <a16:creationId xmlns:a16="http://schemas.microsoft.com/office/drawing/2014/main" id="{D7CD4837-129D-4014-B8F5-7587D2DB87CE}"/>
                </a:ext>
              </a:extLst>
            </p:cNvPr>
            <p:cNvSpPr>
              <a:spLocks noChangeShapeType="1"/>
            </p:cNvSpPr>
            <p:nvPr/>
          </p:nvSpPr>
          <p:spPr bwMode="auto">
            <a:xfrm flipV="1">
              <a:off x="816" y="1008"/>
              <a:ext cx="288" cy="96"/>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428" name="Rectangle 20">
            <a:extLst>
              <a:ext uri="{FF2B5EF4-FFF2-40B4-BE49-F238E27FC236}">
                <a16:creationId xmlns:a16="http://schemas.microsoft.com/office/drawing/2014/main" id="{BF953A29-62C3-4535-A11E-1CED10EA274D}"/>
              </a:ext>
            </a:extLst>
          </p:cNvPr>
          <p:cNvSpPr>
            <a:spLocks noChangeArrowheads="1"/>
          </p:cNvSpPr>
          <p:nvPr/>
        </p:nvSpPr>
        <p:spPr bwMode="auto">
          <a:xfrm>
            <a:off x="7432675" y="2924175"/>
            <a:ext cx="1387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r>
              <a:rPr kumimoji="1" lang="zh-CN" altLang="en-US">
                <a:solidFill>
                  <a:srgbClr val="FFFF00"/>
                </a:solidFill>
                <a:latin typeface="Bookman Old Style" panose="02050604050505020204" pitchFamily="18" charset="0"/>
                <a:ea typeface="楷体_GB2312" pitchFamily="49" charset="-122"/>
              </a:rPr>
              <a:t>波面</a:t>
            </a:r>
          </a:p>
        </p:txBody>
      </p:sp>
      <p:sp>
        <p:nvSpPr>
          <p:cNvPr id="17429" name="Text Box 21">
            <a:extLst>
              <a:ext uri="{FF2B5EF4-FFF2-40B4-BE49-F238E27FC236}">
                <a16:creationId xmlns:a16="http://schemas.microsoft.com/office/drawing/2014/main" id="{5EEC719E-F5C5-4346-97FA-372977F068ED}"/>
              </a:ext>
            </a:extLst>
          </p:cNvPr>
          <p:cNvSpPr txBox="1">
            <a:spLocks noChangeArrowheads="1"/>
          </p:cNvSpPr>
          <p:nvPr/>
        </p:nvSpPr>
        <p:spPr bwMode="auto">
          <a:xfrm>
            <a:off x="7432675" y="384175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spcBef>
                <a:spcPct val="50000"/>
              </a:spcBef>
            </a:pPr>
            <a:r>
              <a:rPr kumimoji="1" lang="zh-CN" altLang="en-US">
                <a:solidFill>
                  <a:srgbClr val="FFFF00"/>
                </a:solidFill>
                <a:latin typeface="Bookman Old Style" panose="02050604050505020204" pitchFamily="18" charset="0"/>
                <a:ea typeface="楷体_GB2312" pitchFamily="49" charset="-122"/>
              </a:rPr>
              <a:t>波线</a:t>
            </a:r>
          </a:p>
        </p:txBody>
      </p:sp>
      <p:grpSp>
        <p:nvGrpSpPr>
          <p:cNvPr id="17430" name="Group 22">
            <a:extLst>
              <a:ext uri="{FF2B5EF4-FFF2-40B4-BE49-F238E27FC236}">
                <a16:creationId xmlns:a16="http://schemas.microsoft.com/office/drawing/2014/main" id="{191328CB-C6A4-4B5B-9A50-81D5D7E65976}"/>
              </a:ext>
            </a:extLst>
          </p:cNvPr>
          <p:cNvGrpSpPr>
            <a:grpSpLocks/>
          </p:cNvGrpSpPr>
          <p:nvPr/>
        </p:nvGrpSpPr>
        <p:grpSpPr bwMode="auto">
          <a:xfrm>
            <a:off x="6518275" y="3384550"/>
            <a:ext cx="1676400" cy="228600"/>
            <a:chOff x="4272" y="384"/>
            <a:chExt cx="1056" cy="144"/>
          </a:xfrm>
        </p:grpSpPr>
        <p:sp>
          <p:nvSpPr>
            <p:cNvPr id="8253" name="Line 23">
              <a:extLst>
                <a:ext uri="{FF2B5EF4-FFF2-40B4-BE49-F238E27FC236}">
                  <a16:creationId xmlns:a16="http://schemas.microsoft.com/office/drawing/2014/main" id="{B75D4A12-8C9A-48AB-8B1D-924463EFB7C7}"/>
                </a:ext>
              </a:extLst>
            </p:cNvPr>
            <p:cNvSpPr>
              <a:spLocks noChangeShapeType="1"/>
            </p:cNvSpPr>
            <p:nvPr/>
          </p:nvSpPr>
          <p:spPr bwMode="auto">
            <a:xfrm>
              <a:off x="4848" y="384"/>
              <a:ext cx="480" cy="0"/>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54" name="Line 24">
              <a:extLst>
                <a:ext uri="{FF2B5EF4-FFF2-40B4-BE49-F238E27FC236}">
                  <a16:creationId xmlns:a16="http://schemas.microsoft.com/office/drawing/2014/main" id="{03122960-D928-4F7E-884F-93E02EAF9A4D}"/>
                </a:ext>
              </a:extLst>
            </p:cNvPr>
            <p:cNvSpPr>
              <a:spLocks noChangeShapeType="1"/>
            </p:cNvSpPr>
            <p:nvPr/>
          </p:nvSpPr>
          <p:spPr bwMode="auto">
            <a:xfrm flipV="1">
              <a:off x="4272" y="384"/>
              <a:ext cx="576" cy="144"/>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7433" name="Group 25">
            <a:extLst>
              <a:ext uri="{FF2B5EF4-FFF2-40B4-BE49-F238E27FC236}">
                <a16:creationId xmlns:a16="http://schemas.microsoft.com/office/drawing/2014/main" id="{0870CDFE-2F7E-41C2-B46F-CE678A3E8F8F}"/>
              </a:ext>
            </a:extLst>
          </p:cNvPr>
          <p:cNvGrpSpPr>
            <a:grpSpLocks/>
          </p:cNvGrpSpPr>
          <p:nvPr/>
        </p:nvGrpSpPr>
        <p:grpSpPr bwMode="auto">
          <a:xfrm>
            <a:off x="6670675" y="3800475"/>
            <a:ext cx="1524000" cy="955675"/>
            <a:chOff x="4176" y="2304"/>
            <a:chExt cx="912" cy="576"/>
          </a:xfrm>
        </p:grpSpPr>
        <p:sp>
          <p:nvSpPr>
            <p:cNvPr id="8250" name="Line 26">
              <a:extLst>
                <a:ext uri="{FF2B5EF4-FFF2-40B4-BE49-F238E27FC236}">
                  <a16:creationId xmlns:a16="http://schemas.microsoft.com/office/drawing/2014/main" id="{16607AA6-00C7-4D3F-B03A-6B3F92279F71}"/>
                </a:ext>
              </a:extLst>
            </p:cNvPr>
            <p:cNvSpPr>
              <a:spLocks noChangeShapeType="1"/>
            </p:cNvSpPr>
            <p:nvPr/>
          </p:nvSpPr>
          <p:spPr bwMode="auto">
            <a:xfrm>
              <a:off x="4176" y="2304"/>
              <a:ext cx="480" cy="305"/>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51" name="Line 27">
              <a:extLst>
                <a:ext uri="{FF2B5EF4-FFF2-40B4-BE49-F238E27FC236}">
                  <a16:creationId xmlns:a16="http://schemas.microsoft.com/office/drawing/2014/main" id="{B005589E-B242-40B4-9ACD-F3165D177FAA}"/>
                </a:ext>
              </a:extLst>
            </p:cNvPr>
            <p:cNvSpPr>
              <a:spLocks noChangeShapeType="1"/>
            </p:cNvSpPr>
            <p:nvPr/>
          </p:nvSpPr>
          <p:spPr bwMode="auto">
            <a:xfrm flipV="1">
              <a:off x="4176" y="2609"/>
              <a:ext cx="480" cy="271"/>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52" name="Line 28">
              <a:extLst>
                <a:ext uri="{FF2B5EF4-FFF2-40B4-BE49-F238E27FC236}">
                  <a16:creationId xmlns:a16="http://schemas.microsoft.com/office/drawing/2014/main" id="{B281F0FE-DDB7-40DF-A092-21BC3AA04A5F}"/>
                </a:ext>
              </a:extLst>
            </p:cNvPr>
            <p:cNvSpPr>
              <a:spLocks noChangeShapeType="1"/>
            </p:cNvSpPr>
            <p:nvPr/>
          </p:nvSpPr>
          <p:spPr bwMode="auto">
            <a:xfrm>
              <a:off x="4656" y="2609"/>
              <a:ext cx="432" cy="0"/>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437" name="Text Box 29">
            <a:extLst>
              <a:ext uri="{FF2B5EF4-FFF2-40B4-BE49-F238E27FC236}">
                <a16:creationId xmlns:a16="http://schemas.microsoft.com/office/drawing/2014/main" id="{1294885D-C027-4FF9-97DC-B29FACADE5F6}"/>
              </a:ext>
            </a:extLst>
          </p:cNvPr>
          <p:cNvSpPr txBox="1">
            <a:spLocks noChangeArrowheads="1"/>
          </p:cNvSpPr>
          <p:nvPr/>
        </p:nvSpPr>
        <p:spPr bwMode="auto">
          <a:xfrm>
            <a:off x="1525588" y="5851525"/>
            <a:ext cx="548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spcBef>
                <a:spcPct val="50000"/>
              </a:spcBef>
            </a:pPr>
            <a:r>
              <a:rPr kumimoji="1" lang="zh-CN" altLang="en-US">
                <a:latin typeface="Times New Roman" panose="02020603050405020304" pitchFamily="18" charset="0"/>
                <a:ea typeface="楷体_GB2312" pitchFamily="49" charset="-122"/>
              </a:rPr>
              <a:t>在各向同性均匀媒质中，波线</a:t>
            </a:r>
            <a:r>
              <a:rPr kumimoji="1" lang="zh-CN" altLang="en-US">
                <a:solidFill>
                  <a:srgbClr val="FFFF66"/>
                </a:solidFill>
                <a:latin typeface="Times New Roman" panose="02020603050405020304" pitchFamily="18" charset="0"/>
                <a:ea typeface="楷体_GB2312" pitchFamily="49" charset="-122"/>
              </a:rPr>
              <a:t>⊥</a:t>
            </a:r>
            <a:r>
              <a:rPr kumimoji="1" lang="zh-CN" altLang="en-US">
                <a:latin typeface="Times New Roman" panose="02020603050405020304" pitchFamily="18" charset="0"/>
                <a:ea typeface="楷体_GB2312" pitchFamily="49" charset="-122"/>
              </a:rPr>
              <a:t>波面。</a:t>
            </a:r>
          </a:p>
        </p:txBody>
      </p:sp>
      <p:sp>
        <p:nvSpPr>
          <p:cNvPr id="17441" name="Rectangle 33">
            <a:extLst>
              <a:ext uri="{FF2B5EF4-FFF2-40B4-BE49-F238E27FC236}">
                <a16:creationId xmlns:a16="http://schemas.microsoft.com/office/drawing/2014/main" id="{364B1512-AB4C-4320-BE95-A65DFCFC1DF7}"/>
              </a:ext>
            </a:extLst>
          </p:cNvPr>
          <p:cNvSpPr>
            <a:spLocks noChangeArrowheads="1"/>
          </p:cNvSpPr>
          <p:nvPr/>
        </p:nvSpPr>
        <p:spPr bwMode="auto">
          <a:xfrm>
            <a:off x="376238" y="842963"/>
            <a:ext cx="1584325" cy="457200"/>
          </a:xfrm>
          <a:prstGeom prst="rect">
            <a:avLst/>
          </a:prstGeom>
          <a:noFill/>
          <a:ln>
            <a:noFill/>
          </a:ln>
          <a:effectLst/>
          <a:extLst>
            <a:ext uri="{909E8E84-426E-40DD-AFC4-6F175D3DCCD1}">
              <a14:hiddenFill xmlns:a14="http://schemas.microsoft.com/office/drawing/2010/main">
                <a:solidFill>
                  <a:srgbClr val="0099CC">
                    <a:alpha val="0"/>
                  </a:srgb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solidFill>
                  <a:srgbClr val="00FFFF"/>
                </a:solidFill>
                <a:latin typeface="仿宋_GB2312" pitchFamily="49" charset="-122"/>
              </a:rPr>
              <a:t>波面</a:t>
            </a:r>
          </a:p>
        </p:txBody>
      </p:sp>
      <p:sp>
        <p:nvSpPr>
          <p:cNvPr id="17442" name="Rectangle 34">
            <a:extLst>
              <a:ext uri="{FF2B5EF4-FFF2-40B4-BE49-F238E27FC236}">
                <a16:creationId xmlns:a16="http://schemas.microsoft.com/office/drawing/2014/main" id="{D483573D-0F4C-4B18-97AB-8CB549148FCB}"/>
              </a:ext>
            </a:extLst>
          </p:cNvPr>
          <p:cNvSpPr>
            <a:spLocks noChangeArrowheads="1"/>
          </p:cNvSpPr>
          <p:nvPr/>
        </p:nvSpPr>
        <p:spPr bwMode="auto">
          <a:xfrm>
            <a:off x="242888" y="1778000"/>
            <a:ext cx="1828800" cy="457200"/>
          </a:xfrm>
          <a:prstGeom prst="rect">
            <a:avLst/>
          </a:prstGeom>
          <a:noFill/>
          <a:ln>
            <a:noFill/>
          </a:ln>
          <a:effectLst/>
          <a:extLst>
            <a:ext uri="{909E8E84-426E-40DD-AFC4-6F175D3DCCD1}">
              <a14:hiddenFill xmlns:a14="http://schemas.microsoft.com/office/drawing/2010/main">
                <a:solidFill>
                  <a:srgbClr val="0099CC">
                    <a:alpha val="0"/>
                  </a:srgb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solidFill>
                  <a:srgbClr val="00FFFF"/>
                </a:solidFill>
                <a:latin typeface="仿宋_GB2312" pitchFamily="49" charset="-122"/>
              </a:rPr>
              <a:t>波线</a:t>
            </a:r>
          </a:p>
        </p:txBody>
      </p:sp>
      <p:sp>
        <p:nvSpPr>
          <p:cNvPr id="17443" name="Rectangle 35">
            <a:extLst>
              <a:ext uri="{FF2B5EF4-FFF2-40B4-BE49-F238E27FC236}">
                <a16:creationId xmlns:a16="http://schemas.microsoft.com/office/drawing/2014/main" id="{B91CB773-0BD4-49EE-B58D-7E409DED9F08}"/>
              </a:ext>
            </a:extLst>
          </p:cNvPr>
          <p:cNvSpPr>
            <a:spLocks noChangeArrowheads="1"/>
          </p:cNvSpPr>
          <p:nvPr/>
        </p:nvSpPr>
        <p:spPr bwMode="auto">
          <a:xfrm>
            <a:off x="552450" y="2290763"/>
            <a:ext cx="1222375" cy="457200"/>
          </a:xfrm>
          <a:prstGeom prst="rect">
            <a:avLst/>
          </a:prstGeom>
          <a:noFill/>
          <a:ln>
            <a:noFill/>
          </a:ln>
          <a:effectLst/>
          <a:extLst>
            <a:ext uri="{909E8E84-426E-40DD-AFC4-6F175D3DCCD1}">
              <a14:hiddenFill xmlns:a14="http://schemas.microsoft.com/office/drawing/2010/main">
                <a:solidFill>
                  <a:srgbClr val="0099CC">
                    <a:alpha val="0"/>
                  </a:srgb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solidFill>
                  <a:srgbClr val="00FFFF"/>
                </a:solidFill>
                <a:latin typeface="仿宋_GB2312" pitchFamily="49" charset="-122"/>
              </a:rPr>
              <a:t>波前</a:t>
            </a:r>
          </a:p>
        </p:txBody>
      </p:sp>
      <p:pic>
        <p:nvPicPr>
          <p:cNvPr id="17447" name="Picture 39" descr="波面1">
            <a:extLst>
              <a:ext uri="{FF2B5EF4-FFF2-40B4-BE49-F238E27FC236}">
                <a16:creationId xmlns:a16="http://schemas.microsoft.com/office/drawing/2014/main" id="{16411F13-7579-4FAA-8C7E-886E0CE7C216}"/>
              </a:ext>
            </a:extLst>
          </p:cNvPr>
          <p:cNvPicPr>
            <a:picLocks noChangeAspect="1" noChangeArrowheads="1"/>
          </p:cNvPicPr>
          <p:nvPr/>
        </p:nvPicPr>
        <p:blipFill>
          <a:blip r:embed="rId2">
            <a:clrChange>
              <a:clrFrom>
                <a:srgbClr val="336598"/>
              </a:clrFrom>
              <a:clrTo>
                <a:srgbClr val="336598">
                  <a:alpha val="0"/>
                </a:srgbClr>
              </a:clrTo>
            </a:clrChange>
            <a:extLst>
              <a:ext uri="{28A0092B-C50C-407E-A947-70E740481C1C}">
                <a14:useLocalDpi xmlns:a14="http://schemas.microsoft.com/office/drawing/2010/main" val="0"/>
              </a:ext>
            </a:extLst>
          </a:blip>
          <a:srcRect l="35675" t="31841" r="35135" b="25705"/>
          <a:stretch>
            <a:fillRect/>
          </a:stretch>
        </p:blipFill>
        <p:spPr bwMode="auto">
          <a:xfrm>
            <a:off x="6829425" y="773113"/>
            <a:ext cx="790575" cy="140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8" name="Picture 40" descr="波面">
            <a:extLst>
              <a:ext uri="{FF2B5EF4-FFF2-40B4-BE49-F238E27FC236}">
                <a16:creationId xmlns:a16="http://schemas.microsoft.com/office/drawing/2014/main" id="{94935A88-68E3-4C81-9137-346F9D4D3479}"/>
              </a:ext>
            </a:extLst>
          </p:cNvPr>
          <p:cNvPicPr>
            <a:picLocks noChangeAspect="1" noChangeArrowheads="1"/>
          </p:cNvPicPr>
          <p:nvPr/>
        </p:nvPicPr>
        <p:blipFill>
          <a:blip r:embed="rId3">
            <a:clrChange>
              <a:clrFrom>
                <a:srgbClr val="336598"/>
              </a:clrFrom>
              <a:clrTo>
                <a:srgbClr val="336598">
                  <a:alpha val="0"/>
                </a:srgbClr>
              </a:clrTo>
            </a:clrChange>
            <a:extLst>
              <a:ext uri="{28A0092B-C50C-407E-A947-70E740481C1C}">
                <a14:useLocalDpi xmlns:a14="http://schemas.microsoft.com/office/drawing/2010/main" val="0"/>
              </a:ext>
            </a:extLst>
          </a:blip>
          <a:srcRect l="23840" t="20297" r="21167" b="23267"/>
          <a:stretch>
            <a:fillRect/>
          </a:stretch>
        </p:blipFill>
        <p:spPr bwMode="auto">
          <a:xfrm>
            <a:off x="6873875" y="690563"/>
            <a:ext cx="17367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9" name="Picture 41" descr="波面1">
            <a:extLst>
              <a:ext uri="{FF2B5EF4-FFF2-40B4-BE49-F238E27FC236}">
                <a16:creationId xmlns:a16="http://schemas.microsoft.com/office/drawing/2014/main" id="{651BD7A5-355C-4716-86F3-859CB558FF26}"/>
              </a:ext>
            </a:extLst>
          </p:cNvPr>
          <p:cNvPicPr>
            <a:picLocks noChangeAspect="1" noChangeArrowheads="1"/>
          </p:cNvPicPr>
          <p:nvPr/>
        </p:nvPicPr>
        <p:blipFill>
          <a:blip r:embed="rId2">
            <a:clrChange>
              <a:clrFrom>
                <a:srgbClr val="336598"/>
              </a:clrFrom>
              <a:clrTo>
                <a:srgbClr val="336598">
                  <a:alpha val="0"/>
                </a:srgbClr>
              </a:clrTo>
            </a:clrChange>
            <a:extLst>
              <a:ext uri="{28A0092B-C50C-407E-A947-70E740481C1C}">
                <a14:useLocalDpi xmlns:a14="http://schemas.microsoft.com/office/drawing/2010/main" val="0"/>
              </a:ext>
            </a:extLst>
          </a:blip>
          <a:srcRect l="35675" t="31841" r="35135" b="25705"/>
          <a:stretch>
            <a:fillRect/>
          </a:stretch>
        </p:blipFill>
        <p:spPr bwMode="auto">
          <a:xfrm>
            <a:off x="8001000" y="814388"/>
            <a:ext cx="790575" cy="140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50" name="Rectangle 42">
            <a:extLst>
              <a:ext uri="{FF2B5EF4-FFF2-40B4-BE49-F238E27FC236}">
                <a16:creationId xmlns:a16="http://schemas.microsoft.com/office/drawing/2014/main" id="{C7DECD49-BF07-4D63-9D2B-560149DD721A}"/>
              </a:ext>
            </a:extLst>
          </p:cNvPr>
          <p:cNvSpPr>
            <a:spLocks noChangeArrowheads="1"/>
          </p:cNvSpPr>
          <p:nvPr/>
        </p:nvSpPr>
        <p:spPr bwMode="auto">
          <a:xfrm>
            <a:off x="6934200" y="538163"/>
            <a:ext cx="1752600" cy="2286000"/>
          </a:xfrm>
          <a:prstGeom prst="rect">
            <a:avLst/>
          </a:prstGeom>
          <a:solidFill>
            <a:srgbClr val="006699"/>
          </a:solidFill>
          <a:ln w="28575">
            <a:solidFill>
              <a:srgbClr val="00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17451" name="Picture 43" descr="波前2">
            <a:extLst>
              <a:ext uri="{FF2B5EF4-FFF2-40B4-BE49-F238E27FC236}">
                <a16:creationId xmlns:a16="http://schemas.microsoft.com/office/drawing/2014/main" id="{BD8E9E58-36FB-45B1-A39C-FE4C35C8F7FC}"/>
              </a:ext>
            </a:extLst>
          </p:cNvPr>
          <p:cNvPicPr>
            <a:picLocks noChangeAspect="1" noChangeArrowheads="1"/>
          </p:cNvPicPr>
          <p:nvPr/>
        </p:nvPicPr>
        <p:blipFill>
          <a:blip r:embed="rId4">
            <a:clrChange>
              <a:clrFrom>
                <a:srgbClr val="336598"/>
              </a:clrFrom>
              <a:clrTo>
                <a:srgbClr val="336598">
                  <a:alpha val="0"/>
                </a:srgbClr>
              </a:clrTo>
            </a:clrChange>
            <a:extLst>
              <a:ext uri="{28A0092B-C50C-407E-A947-70E740481C1C}">
                <a14:useLocalDpi xmlns:a14="http://schemas.microsoft.com/office/drawing/2010/main" val="0"/>
              </a:ext>
            </a:extLst>
          </a:blip>
          <a:srcRect l="3368" t="3400" r="5685" b="5702"/>
          <a:stretch>
            <a:fillRect/>
          </a:stretch>
        </p:blipFill>
        <p:spPr bwMode="auto">
          <a:xfrm>
            <a:off x="6553200" y="919163"/>
            <a:ext cx="2057400"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52" name="Text Box 44">
            <a:extLst>
              <a:ext uri="{FF2B5EF4-FFF2-40B4-BE49-F238E27FC236}">
                <a16:creationId xmlns:a16="http://schemas.microsoft.com/office/drawing/2014/main" id="{9B264AEA-6207-432C-8493-6F6FE4E4DACA}"/>
              </a:ext>
            </a:extLst>
          </p:cNvPr>
          <p:cNvSpPr txBox="1">
            <a:spLocks noChangeArrowheads="1"/>
          </p:cNvSpPr>
          <p:nvPr/>
        </p:nvSpPr>
        <p:spPr bwMode="auto">
          <a:xfrm>
            <a:off x="1524000" y="2290763"/>
            <a:ext cx="617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spcBef>
                <a:spcPct val="50000"/>
              </a:spcBef>
            </a:pPr>
            <a:r>
              <a:rPr kumimoji="1" lang="zh-CN" altLang="en-US">
                <a:solidFill>
                  <a:srgbClr val="FFFFFF"/>
                </a:solidFill>
                <a:latin typeface="Times New Roman" panose="02020603050405020304" pitchFamily="18" charset="0"/>
              </a:rPr>
              <a:t>在某一时刻，波传播到的最前面的波面。</a:t>
            </a:r>
          </a:p>
        </p:txBody>
      </p:sp>
      <p:sp>
        <p:nvSpPr>
          <p:cNvPr id="17453" name="Rectangle 45">
            <a:extLst>
              <a:ext uri="{FF2B5EF4-FFF2-40B4-BE49-F238E27FC236}">
                <a16:creationId xmlns:a16="http://schemas.microsoft.com/office/drawing/2014/main" id="{E51C745B-91A4-4D5B-A9EC-027C5961026D}"/>
              </a:ext>
            </a:extLst>
          </p:cNvPr>
          <p:cNvSpPr>
            <a:spLocks noChangeArrowheads="1"/>
          </p:cNvSpPr>
          <p:nvPr/>
        </p:nvSpPr>
        <p:spPr bwMode="auto">
          <a:xfrm>
            <a:off x="7658100" y="206216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solidFill>
                  <a:srgbClr val="FFFF00"/>
                </a:solidFill>
                <a:latin typeface="Bookman Old Style" panose="02050604050505020204" pitchFamily="18" charset="0"/>
              </a:rPr>
              <a:t>波线</a:t>
            </a:r>
          </a:p>
        </p:txBody>
      </p:sp>
      <p:sp>
        <p:nvSpPr>
          <p:cNvPr id="17454" name="Line 46">
            <a:extLst>
              <a:ext uri="{FF2B5EF4-FFF2-40B4-BE49-F238E27FC236}">
                <a16:creationId xmlns:a16="http://schemas.microsoft.com/office/drawing/2014/main" id="{28DA6F65-4DF6-49E5-9B99-ED6049CF1AB3}"/>
              </a:ext>
            </a:extLst>
          </p:cNvPr>
          <p:cNvSpPr>
            <a:spLocks noChangeShapeType="1"/>
          </p:cNvSpPr>
          <p:nvPr/>
        </p:nvSpPr>
        <p:spPr bwMode="auto">
          <a:xfrm flipH="1">
            <a:off x="8115300" y="1833563"/>
            <a:ext cx="228600" cy="3048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55" name="Line 47">
            <a:extLst>
              <a:ext uri="{FF2B5EF4-FFF2-40B4-BE49-F238E27FC236}">
                <a16:creationId xmlns:a16="http://schemas.microsoft.com/office/drawing/2014/main" id="{22316E1F-2330-422A-9DD8-0615B605262A}"/>
              </a:ext>
            </a:extLst>
          </p:cNvPr>
          <p:cNvSpPr>
            <a:spLocks noChangeShapeType="1"/>
          </p:cNvSpPr>
          <p:nvPr/>
        </p:nvSpPr>
        <p:spPr bwMode="auto">
          <a:xfrm flipH="1">
            <a:off x="8115300" y="1474788"/>
            <a:ext cx="76200" cy="6858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94" name="Text Box 86">
            <a:extLst>
              <a:ext uri="{FF2B5EF4-FFF2-40B4-BE49-F238E27FC236}">
                <a16:creationId xmlns:a16="http://schemas.microsoft.com/office/drawing/2014/main" id="{4F39376D-4A8E-46EA-A498-F17205A0BE3D}"/>
              </a:ext>
            </a:extLst>
          </p:cNvPr>
          <p:cNvSpPr txBox="1">
            <a:spLocks noChangeArrowheads="1"/>
          </p:cNvSpPr>
          <p:nvPr/>
        </p:nvSpPr>
        <p:spPr bwMode="auto">
          <a:xfrm>
            <a:off x="588963" y="5781675"/>
            <a:ext cx="116046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lnSpc>
                <a:spcPct val="125000"/>
              </a:lnSpc>
            </a:pPr>
            <a:r>
              <a:rPr kumimoji="1" lang="zh-CN" altLang="en-US">
                <a:solidFill>
                  <a:srgbClr val="FFFF00"/>
                </a:solidFill>
                <a:latin typeface="宋体" panose="02010600030101010101" pitchFamily="2" charset="-122"/>
              </a:rPr>
              <a:t>注意</a:t>
            </a:r>
          </a:p>
        </p:txBody>
      </p:sp>
      <p:grpSp>
        <p:nvGrpSpPr>
          <p:cNvPr id="17496" name="Group 88">
            <a:extLst>
              <a:ext uri="{FF2B5EF4-FFF2-40B4-BE49-F238E27FC236}">
                <a16:creationId xmlns:a16="http://schemas.microsoft.com/office/drawing/2014/main" id="{FF9D3EDE-8CF7-4AA3-957E-9FF0A4ED302D}"/>
              </a:ext>
            </a:extLst>
          </p:cNvPr>
          <p:cNvGrpSpPr>
            <a:grpSpLocks/>
          </p:cNvGrpSpPr>
          <p:nvPr/>
        </p:nvGrpSpPr>
        <p:grpSpPr bwMode="auto">
          <a:xfrm>
            <a:off x="2008188" y="2867025"/>
            <a:ext cx="2362200" cy="2362200"/>
            <a:chOff x="3744" y="1680"/>
            <a:chExt cx="1488" cy="1488"/>
          </a:xfrm>
        </p:grpSpPr>
        <p:sp>
          <p:nvSpPr>
            <p:cNvPr id="8246" name="Line 89">
              <a:extLst>
                <a:ext uri="{FF2B5EF4-FFF2-40B4-BE49-F238E27FC236}">
                  <a16:creationId xmlns:a16="http://schemas.microsoft.com/office/drawing/2014/main" id="{CCA7606A-94DF-4AD2-B6FC-B96877EA77C4}"/>
                </a:ext>
              </a:extLst>
            </p:cNvPr>
            <p:cNvSpPr>
              <a:spLocks noChangeShapeType="1"/>
            </p:cNvSpPr>
            <p:nvPr/>
          </p:nvSpPr>
          <p:spPr bwMode="auto">
            <a:xfrm flipH="1">
              <a:off x="3923" y="1891"/>
              <a:ext cx="1088" cy="1134"/>
            </a:xfrm>
            <a:prstGeom prst="line">
              <a:avLst/>
            </a:prstGeom>
            <a:noFill/>
            <a:ln w="19050">
              <a:solidFill>
                <a:srgbClr val="66FF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47" name="Line 90">
              <a:extLst>
                <a:ext uri="{FF2B5EF4-FFF2-40B4-BE49-F238E27FC236}">
                  <a16:creationId xmlns:a16="http://schemas.microsoft.com/office/drawing/2014/main" id="{71F41379-864E-4E68-81FE-9FA5554C8DD7}"/>
                </a:ext>
              </a:extLst>
            </p:cNvPr>
            <p:cNvSpPr>
              <a:spLocks noChangeShapeType="1"/>
            </p:cNvSpPr>
            <p:nvPr/>
          </p:nvSpPr>
          <p:spPr bwMode="auto">
            <a:xfrm rot="15890064" flipH="1">
              <a:off x="3889" y="1880"/>
              <a:ext cx="1089" cy="1134"/>
            </a:xfrm>
            <a:prstGeom prst="line">
              <a:avLst/>
            </a:prstGeom>
            <a:noFill/>
            <a:ln w="19050">
              <a:solidFill>
                <a:srgbClr val="66FF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48" name="Line 91">
              <a:extLst>
                <a:ext uri="{FF2B5EF4-FFF2-40B4-BE49-F238E27FC236}">
                  <a16:creationId xmlns:a16="http://schemas.microsoft.com/office/drawing/2014/main" id="{6387FCA9-83B6-4590-B76D-18D1BB988E5B}"/>
                </a:ext>
              </a:extLst>
            </p:cNvPr>
            <p:cNvSpPr>
              <a:spLocks noChangeShapeType="1"/>
            </p:cNvSpPr>
            <p:nvPr/>
          </p:nvSpPr>
          <p:spPr bwMode="auto">
            <a:xfrm>
              <a:off x="3744" y="2472"/>
              <a:ext cx="1488" cy="0"/>
            </a:xfrm>
            <a:prstGeom prst="line">
              <a:avLst/>
            </a:prstGeom>
            <a:noFill/>
            <a:ln w="19050">
              <a:solidFill>
                <a:srgbClr val="66FF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49" name="Line 92">
              <a:extLst>
                <a:ext uri="{FF2B5EF4-FFF2-40B4-BE49-F238E27FC236}">
                  <a16:creationId xmlns:a16="http://schemas.microsoft.com/office/drawing/2014/main" id="{2C14130D-A9D7-4B48-8BC7-642E77C010FC}"/>
                </a:ext>
              </a:extLst>
            </p:cNvPr>
            <p:cNvSpPr>
              <a:spLocks noChangeShapeType="1"/>
            </p:cNvSpPr>
            <p:nvPr/>
          </p:nvSpPr>
          <p:spPr bwMode="auto">
            <a:xfrm>
              <a:off x="4464" y="1680"/>
              <a:ext cx="0" cy="1488"/>
            </a:xfrm>
            <a:prstGeom prst="line">
              <a:avLst/>
            </a:prstGeom>
            <a:noFill/>
            <a:ln w="19050">
              <a:solidFill>
                <a:srgbClr val="66FF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505" name="Line 97">
            <a:extLst>
              <a:ext uri="{FF2B5EF4-FFF2-40B4-BE49-F238E27FC236}">
                <a16:creationId xmlns:a16="http://schemas.microsoft.com/office/drawing/2014/main" id="{C0F3344A-E59D-452F-B988-DE0514BEBB69}"/>
              </a:ext>
            </a:extLst>
          </p:cNvPr>
          <p:cNvSpPr>
            <a:spLocks noChangeShapeType="1"/>
          </p:cNvSpPr>
          <p:nvPr/>
        </p:nvSpPr>
        <p:spPr bwMode="auto">
          <a:xfrm flipV="1">
            <a:off x="5908675" y="2851150"/>
            <a:ext cx="0" cy="1905000"/>
          </a:xfrm>
          <a:prstGeom prst="line">
            <a:avLst/>
          </a:prstGeom>
          <a:noFill/>
          <a:ln w="28575">
            <a:solidFill>
              <a:schemeClr val="bg1"/>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07" name="Line 99">
            <a:extLst>
              <a:ext uri="{FF2B5EF4-FFF2-40B4-BE49-F238E27FC236}">
                <a16:creationId xmlns:a16="http://schemas.microsoft.com/office/drawing/2014/main" id="{AEF9D8E3-2ADD-48DC-B2EA-C62087171796}"/>
              </a:ext>
            </a:extLst>
          </p:cNvPr>
          <p:cNvSpPr>
            <a:spLocks noChangeShapeType="1"/>
          </p:cNvSpPr>
          <p:nvPr/>
        </p:nvSpPr>
        <p:spPr bwMode="auto">
          <a:xfrm>
            <a:off x="5908675" y="4021138"/>
            <a:ext cx="792163" cy="360362"/>
          </a:xfrm>
          <a:prstGeom prst="line">
            <a:avLst/>
          </a:prstGeom>
          <a:noFill/>
          <a:ln w="28575">
            <a:solidFill>
              <a:schemeClr val="bg1"/>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17" name="Text Box 109">
            <a:extLst>
              <a:ext uri="{FF2B5EF4-FFF2-40B4-BE49-F238E27FC236}">
                <a16:creationId xmlns:a16="http://schemas.microsoft.com/office/drawing/2014/main" id="{10F9EDA2-D3BB-4AF3-8F70-2C178657F97A}"/>
              </a:ext>
            </a:extLst>
          </p:cNvPr>
          <p:cNvSpPr txBox="1">
            <a:spLocks noChangeArrowheads="1"/>
          </p:cNvSpPr>
          <p:nvPr/>
        </p:nvSpPr>
        <p:spPr bwMode="auto">
          <a:xfrm>
            <a:off x="4765675" y="4105275"/>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i="1">
                <a:latin typeface="Times New Roman" panose="02020603050405020304" pitchFamily="18" charset="0"/>
              </a:rPr>
              <a:t>x</a:t>
            </a:r>
          </a:p>
        </p:txBody>
      </p:sp>
      <p:sp>
        <p:nvSpPr>
          <p:cNvPr id="17518" name="Text Box 110">
            <a:extLst>
              <a:ext uri="{FF2B5EF4-FFF2-40B4-BE49-F238E27FC236}">
                <a16:creationId xmlns:a16="http://schemas.microsoft.com/office/drawing/2014/main" id="{835DA35F-E2B2-4765-9D94-0FE25B452AB3}"/>
              </a:ext>
            </a:extLst>
          </p:cNvPr>
          <p:cNvSpPr txBox="1">
            <a:spLocks noChangeArrowheads="1"/>
          </p:cNvSpPr>
          <p:nvPr/>
        </p:nvSpPr>
        <p:spPr bwMode="auto">
          <a:xfrm>
            <a:off x="6442075" y="4029075"/>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i="1">
                <a:latin typeface="Times New Roman" panose="02020603050405020304" pitchFamily="18" charset="0"/>
              </a:rPr>
              <a:t>y</a:t>
            </a:r>
          </a:p>
        </p:txBody>
      </p:sp>
      <p:sp>
        <p:nvSpPr>
          <p:cNvPr id="17519" name="Text Box 111">
            <a:extLst>
              <a:ext uri="{FF2B5EF4-FFF2-40B4-BE49-F238E27FC236}">
                <a16:creationId xmlns:a16="http://schemas.microsoft.com/office/drawing/2014/main" id="{4017DCAA-B247-45CD-B952-26B59851AA90}"/>
              </a:ext>
            </a:extLst>
          </p:cNvPr>
          <p:cNvSpPr txBox="1">
            <a:spLocks noChangeArrowheads="1"/>
          </p:cNvSpPr>
          <p:nvPr/>
        </p:nvSpPr>
        <p:spPr bwMode="auto">
          <a:xfrm>
            <a:off x="5680075" y="2657475"/>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i="1">
                <a:latin typeface="Times New Roman" panose="02020603050405020304" pitchFamily="18" charset="0"/>
              </a:rPr>
              <a:t>z</a:t>
            </a:r>
          </a:p>
        </p:txBody>
      </p:sp>
      <p:grpSp>
        <p:nvGrpSpPr>
          <p:cNvPr id="17520" name="Group 112">
            <a:extLst>
              <a:ext uri="{FF2B5EF4-FFF2-40B4-BE49-F238E27FC236}">
                <a16:creationId xmlns:a16="http://schemas.microsoft.com/office/drawing/2014/main" id="{8F3F6492-008C-4FAA-BE46-AD8B9711691A}"/>
              </a:ext>
            </a:extLst>
          </p:cNvPr>
          <p:cNvGrpSpPr>
            <a:grpSpLocks/>
          </p:cNvGrpSpPr>
          <p:nvPr/>
        </p:nvGrpSpPr>
        <p:grpSpPr bwMode="auto">
          <a:xfrm>
            <a:off x="4918075" y="2811463"/>
            <a:ext cx="2133600" cy="2517775"/>
            <a:chOff x="3072" y="1681"/>
            <a:chExt cx="1344" cy="1586"/>
          </a:xfrm>
        </p:grpSpPr>
        <p:sp>
          <p:nvSpPr>
            <p:cNvPr id="8240" name="Line 113">
              <a:extLst>
                <a:ext uri="{FF2B5EF4-FFF2-40B4-BE49-F238E27FC236}">
                  <a16:creationId xmlns:a16="http://schemas.microsoft.com/office/drawing/2014/main" id="{8A477B50-66E1-481A-BB84-52870947CA3F}"/>
                </a:ext>
              </a:extLst>
            </p:cNvPr>
            <p:cNvSpPr>
              <a:spLocks noChangeShapeType="1"/>
            </p:cNvSpPr>
            <p:nvPr/>
          </p:nvSpPr>
          <p:spPr bwMode="auto">
            <a:xfrm rot="1047542" flipH="1">
              <a:off x="3369" y="1681"/>
              <a:ext cx="735" cy="766"/>
            </a:xfrm>
            <a:prstGeom prst="line">
              <a:avLst/>
            </a:prstGeom>
            <a:noFill/>
            <a:ln w="19050">
              <a:solidFill>
                <a:srgbClr val="66FF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41" name="Line 114">
              <a:extLst>
                <a:ext uri="{FF2B5EF4-FFF2-40B4-BE49-F238E27FC236}">
                  <a16:creationId xmlns:a16="http://schemas.microsoft.com/office/drawing/2014/main" id="{0EF00DD4-D16E-4DF5-B03A-CDCFFB6C296C}"/>
                </a:ext>
              </a:extLst>
            </p:cNvPr>
            <p:cNvSpPr>
              <a:spLocks noChangeShapeType="1"/>
            </p:cNvSpPr>
            <p:nvPr/>
          </p:nvSpPr>
          <p:spPr bwMode="auto">
            <a:xfrm rot="15049811" flipH="1">
              <a:off x="3363" y="1724"/>
              <a:ext cx="703" cy="733"/>
            </a:xfrm>
            <a:prstGeom prst="line">
              <a:avLst/>
            </a:prstGeom>
            <a:noFill/>
            <a:ln w="19050">
              <a:solidFill>
                <a:srgbClr val="66FF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42" name="Line 115">
              <a:extLst>
                <a:ext uri="{FF2B5EF4-FFF2-40B4-BE49-F238E27FC236}">
                  <a16:creationId xmlns:a16="http://schemas.microsoft.com/office/drawing/2014/main" id="{15A89471-B87D-418E-8CE7-68CF4B7F536F}"/>
                </a:ext>
              </a:extLst>
            </p:cNvPr>
            <p:cNvSpPr>
              <a:spLocks noChangeShapeType="1"/>
            </p:cNvSpPr>
            <p:nvPr/>
          </p:nvSpPr>
          <p:spPr bwMode="auto">
            <a:xfrm rot="1047542" flipH="1">
              <a:off x="3378" y="2529"/>
              <a:ext cx="700" cy="730"/>
            </a:xfrm>
            <a:prstGeom prst="line">
              <a:avLst/>
            </a:prstGeom>
            <a:noFill/>
            <a:ln w="19050">
              <a:solidFill>
                <a:srgbClr val="66FF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43" name="Line 116">
              <a:extLst>
                <a:ext uri="{FF2B5EF4-FFF2-40B4-BE49-F238E27FC236}">
                  <a16:creationId xmlns:a16="http://schemas.microsoft.com/office/drawing/2014/main" id="{67B59597-2FAF-49CD-A6B0-FD3492DF4266}"/>
                </a:ext>
              </a:extLst>
            </p:cNvPr>
            <p:cNvSpPr>
              <a:spLocks noChangeShapeType="1"/>
            </p:cNvSpPr>
            <p:nvPr/>
          </p:nvSpPr>
          <p:spPr bwMode="auto">
            <a:xfrm rot="15049811" flipH="1">
              <a:off x="3353" y="2549"/>
              <a:ext cx="703" cy="733"/>
            </a:xfrm>
            <a:prstGeom prst="line">
              <a:avLst/>
            </a:prstGeom>
            <a:noFill/>
            <a:ln w="19050">
              <a:solidFill>
                <a:srgbClr val="66FF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44" name="Line 117">
              <a:extLst>
                <a:ext uri="{FF2B5EF4-FFF2-40B4-BE49-F238E27FC236}">
                  <a16:creationId xmlns:a16="http://schemas.microsoft.com/office/drawing/2014/main" id="{9F0CBFBC-72C1-4521-8F06-0EF8D19D9386}"/>
                </a:ext>
              </a:extLst>
            </p:cNvPr>
            <p:cNvSpPr>
              <a:spLocks noChangeShapeType="1"/>
            </p:cNvSpPr>
            <p:nvPr/>
          </p:nvSpPr>
          <p:spPr bwMode="auto">
            <a:xfrm>
              <a:off x="3096" y="2916"/>
              <a:ext cx="1320" cy="0"/>
            </a:xfrm>
            <a:prstGeom prst="line">
              <a:avLst/>
            </a:prstGeom>
            <a:noFill/>
            <a:ln w="19050">
              <a:solidFill>
                <a:srgbClr val="66FF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45" name="Line 118">
              <a:extLst>
                <a:ext uri="{FF2B5EF4-FFF2-40B4-BE49-F238E27FC236}">
                  <a16:creationId xmlns:a16="http://schemas.microsoft.com/office/drawing/2014/main" id="{F4E50F56-FF28-4885-BE7F-02A7F743D3A5}"/>
                </a:ext>
              </a:extLst>
            </p:cNvPr>
            <p:cNvSpPr>
              <a:spLocks noChangeShapeType="1"/>
            </p:cNvSpPr>
            <p:nvPr/>
          </p:nvSpPr>
          <p:spPr bwMode="auto">
            <a:xfrm>
              <a:off x="3072" y="2088"/>
              <a:ext cx="1296" cy="0"/>
            </a:xfrm>
            <a:prstGeom prst="line">
              <a:avLst/>
            </a:prstGeom>
            <a:noFill/>
            <a:ln w="19050">
              <a:solidFill>
                <a:srgbClr val="66FF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7544" name="Group 136">
            <a:extLst>
              <a:ext uri="{FF2B5EF4-FFF2-40B4-BE49-F238E27FC236}">
                <a16:creationId xmlns:a16="http://schemas.microsoft.com/office/drawing/2014/main" id="{9232D374-00DD-47F0-9427-50C62739FEAB}"/>
              </a:ext>
            </a:extLst>
          </p:cNvPr>
          <p:cNvGrpSpPr>
            <a:grpSpLocks/>
          </p:cNvGrpSpPr>
          <p:nvPr/>
        </p:nvGrpSpPr>
        <p:grpSpPr bwMode="auto">
          <a:xfrm>
            <a:off x="5337175" y="3101975"/>
            <a:ext cx="1144588" cy="1960563"/>
            <a:chOff x="3353" y="1959"/>
            <a:chExt cx="721" cy="1235"/>
          </a:xfrm>
        </p:grpSpPr>
        <p:sp>
          <p:nvSpPr>
            <p:cNvPr id="8232" name="Oval 137">
              <a:extLst>
                <a:ext uri="{FF2B5EF4-FFF2-40B4-BE49-F238E27FC236}">
                  <a16:creationId xmlns:a16="http://schemas.microsoft.com/office/drawing/2014/main" id="{F28590E8-168A-4B60-B154-790DE39290AA}"/>
                </a:ext>
              </a:extLst>
            </p:cNvPr>
            <p:cNvSpPr>
              <a:spLocks noChangeArrowheads="1"/>
            </p:cNvSpPr>
            <p:nvPr/>
          </p:nvSpPr>
          <p:spPr bwMode="auto">
            <a:xfrm>
              <a:off x="3353" y="2781"/>
              <a:ext cx="721" cy="413"/>
            </a:xfrm>
            <a:prstGeom prst="ellipse">
              <a:avLst/>
            </a:prstGeom>
            <a:noFill/>
            <a:ln w="28575" algn="ctr">
              <a:solidFill>
                <a:srgbClr val="FFFF99"/>
              </a:solidFill>
              <a:round/>
              <a:headEnd type="none" w="sm" len="lg"/>
              <a:tailEnd type="none" w="sm" len="lg"/>
            </a:ln>
            <a:effectLst/>
            <a:extLst>
              <a:ext uri="{909E8E84-426E-40DD-AFC4-6F175D3DCCD1}">
                <a14:hiddenFill xmlns:a14="http://schemas.microsoft.com/office/drawing/2010/main">
                  <a:solidFill>
                    <a:srgbClr val="6666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33" name="Line 138">
              <a:extLst>
                <a:ext uri="{FF2B5EF4-FFF2-40B4-BE49-F238E27FC236}">
                  <a16:creationId xmlns:a16="http://schemas.microsoft.com/office/drawing/2014/main" id="{92205D8E-3167-40AE-A2D4-F6DBEAB17F0E}"/>
                </a:ext>
              </a:extLst>
            </p:cNvPr>
            <p:cNvSpPr>
              <a:spLocks noChangeShapeType="1"/>
            </p:cNvSpPr>
            <p:nvPr/>
          </p:nvSpPr>
          <p:spPr bwMode="auto">
            <a:xfrm>
              <a:off x="3555" y="2154"/>
              <a:ext cx="0" cy="862"/>
            </a:xfrm>
            <a:prstGeom prst="line">
              <a:avLst/>
            </a:prstGeom>
            <a:noFill/>
            <a:ln w="28575">
              <a:solidFill>
                <a:srgbClr val="FFFF99"/>
              </a:solidFill>
              <a:prstDash val="dash"/>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34" name="Oval 139">
              <a:extLst>
                <a:ext uri="{FF2B5EF4-FFF2-40B4-BE49-F238E27FC236}">
                  <a16:creationId xmlns:a16="http://schemas.microsoft.com/office/drawing/2014/main" id="{CA7BD1F9-EC81-43B6-8009-F56B2273E7B3}"/>
                </a:ext>
              </a:extLst>
            </p:cNvPr>
            <p:cNvSpPr>
              <a:spLocks noChangeArrowheads="1"/>
            </p:cNvSpPr>
            <p:nvPr/>
          </p:nvSpPr>
          <p:spPr bwMode="auto">
            <a:xfrm>
              <a:off x="3557" y="2905"/>
              <a:ext cx="320" cy="181"/>
            </a:xfrm>
            <a:prstGeom prst="ellipse">
              <a:avLst/>
            </a:prstGeom>
            <a:noFill/>
            <a:ln w="28575" algn="ctr">
              <a:solidFill>
                <a:srgbClr val="FFFF99"/>
              </a:solidFill>
              <a:prstDash val="dash"/>
              <a:round/>
              <a:headEnd type="none" w="sm" len="lg"/>
              <a:tailEnd type="none" w="sm" len="lg"/>
            </a:ln>
            <a:effectLst/>
            <a:extLst>
              <a:ext uri="{909E8E84-426E-40DD-AFC4-6F175D3DCCD1}">
                <a14:hiddenFill xmlns:a14="http://schemas.microsoft.com/office/drawing/2010/main">
                  <a:solidFill>
                    <a:srgbClr val="666699">
                      <a:alpha val="47058"/>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35" name="Line 140">
              <a:extLst>
                <a:ext uri="{FF2B5EF4-FFF2-40B4-BE49-F238E27FC236}">
                  <a16:creationId xmlns:a16="http://schemas.microsoft.com/office/drawing/2014/main" id="{9548FCE6-13ED-43C7-BB9E-A118CC58678C}"/>
                </a:ext>
              </a:extLst>
            </p:cNvPr>
            <p:cNvSpPr>
              <a:spLocks noChangeShapeType="1"/>
            </p:cNvSpPr>
            <p:nvPr/>
          </p:nvSpPr>
          <p:spPr bwMode="auto">
            <a:xfrm>
              <a:off x="4073" y="2202"/>
              <a:ext cx="0" cy="824"/>
            </a:xfrm>
            <a:prstGeom prst="line">
              <a:avLst/>
            </a:prstGeom>
            <a:noFill/>
            <a:ln w="28575">
              <a:solidFill>
                <a:srgbClr val="FFFF99"/>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36" name="Line 141">
              <a:extLst>
                <a:ext uri="{FF2B5EF4-FFF2-40B4-BE49-F238E27FC236}">
                  <a16:creationId xmlns:a16="http://schemas.microsoft.com/office/drawing/2014/main" id="{52EA1B91-1F7A-4F31-8F9A-A485C3FC02DE}"/>
                </a:ext>
              </a:extLst>
            </p:cNvPr>
            <p:cNvSpPr>
              <a:spLocks noChangeShapeType="1"/>
            </p:cNvSpPr>
            <p:nvPr/>
          </p:nvSpPr>
          <p:spPr bwMode="auto">
            <a:xfrm>
              <a:off x="3879" y="2176"/>
              <a:ext cx="0" cy="848"/>
            </a:xfrm>
            <a:prstGeom prst="line">
              <a:avLst/>
            </a:prstGeom>
            <a:noFill/>
            <a:ln w="28575">
              <a:solidFill>
                <a:srgbClr val="FFFF99"/>
              </a:solidFill>
              <a:prstDash val="dash"/>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37" name="Line 142">
              <a:extLst>
                <a:ext uri="{FF2B5EF4-FFF2-40B4-BE49-F238E27FC236}">
                  <a16:creationId xmlns:a16="http://schemas.microsoft.com/office/drawing/2014/main" id="{D3A83C1D-2D67-479D-AAE3-1265D7A8D114}"/>
                </a:ext>
              </a:extLst>
            </p:cNvPr>
            <p:cNvSpPr>
              <a:spLocks noChangeShapeType="1"/>
            </p:cNvSpPr>
            <p:nvPr/>
          </p:nvSpPr>
          <p:spPr bwMode="auto">
            <a:xfrm>
              <a:off x="3358" y="2174"/>
              <a:ext cx="0" cy="848"/>
            </a:xfrm>
            <a:prstGeom prst="line">
              <a:avLst/>
            </a:prstGeom>
            <a:noFill/>
            <a:ln w="28575">
              <a:solidFill>
                <a:srgbClr val="FFFF99"/>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38" name="Oval 143">
              <a:extLst>
                <a:ext uri="{FF2B5EF4-FFF2-40B4-BE49-F238E27FC236}">
                  <a16:creationId xmlns:a16="http://schemas.microsoft.com/office/drawing/2014/main" id="{B8DDC9BD-2D3C-4F15-94DB-2BBB24017370}"/>
                </a:ext>
              </a:extLst>
            </p:cNvPr>
            <p:cNvSpPr>
              <a:spLocks noChangeArrowheads="1"/>
            </p:cNvSpPr>
            <p:nvPr/>
          </p:nvSpPr>
          <p:spPr bwMode="auto">
            <a:xfrm>
              <a:off x="3353" y="1959"/>
              <a:ext cx="721" cy="407"/>
            </a:xfrm>
            <a:prstGeom prst="ellipse">
              <a:avLst/>
            </a:prstGeom>
            <a:noFill/>
            <a:ln w="28575" algn="ctr">
              <a:solidFill>
                <a:srgbClr val="FFFF99"/>
              </a:solidFill>
              <a:round/>
              <a:headEnd type="none" w="sm" len="lg"/>
              <a:tailEnd type="none" w="sm" len="lg"/>
            </a:ln>
            <a:effectLst/>
            <a:extLst>
              <a:ext uri="{909E8E84-426E-40DD-AFC4-6F175D3DCCD1}">
                <a14:hiddenFill xmlns:a14="http://schemas.microsoft.com/office/drawing/2010/main">
                  <a:solidFill>
                    <a:srgbClr val="666699">
                      <a:alpha val="9294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39" name="Oval 144">
              <a:extLst>
                <a:ext uri="{FF2B5EF4-FFF2-40B4-BE49-F238E27FC236}">
                  <a16:creationId xmlns:a16="http://schemas.microsoft.com/office/drawing/2014/main" id="{F7E69012-AFF0-459F-B948-66B03948BFCB}"/>
                </a:ext>
              </a:extLst>
            </p:cNvPr>
            <p:cNvSpPr>
              <a:spLocks noChangeArrowheads="1"/>
            </p:cNvSpPr>
            <p:nvPr/>
          </p:nvSpPr>
          <p:spPr bwMode="auto">
            <a:xfrm>
              <a:off x="3557" y="2083"/>
              <a:ext cx="320" cy="181"/>
            </a:xfrm>
            <a:prstGeom prst="ellipse">
              <a:avLst/>
            </a:prstGeom>
            <a:noFill/>
            <a:ln w="28575" algn="ctr">
              <a:solidFill>
                <a:srgbClr val="FFFF99"/>
              </a:solidFill>
              <a:round/>
              <a:headEnd type="none" w="sm" len="lg"/>
              <a:tailEnd type="none" w="sm" len="lg"/>
            </a:ln>
            <a:effectLst/>
            <a:extLst>
              <a:ext uri="{909E8E84-426E-40DD-AFC4-6F175D3DCCD1}">
                <a14:hiddenFill xmlns:a14="http://schemas.microsoft.com/office/drawing/2010/main">
                  <a:solidFill>
                    <a:srgbClr val="666699">
                      <a:alpha val="47058"/>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7553" name="Line 145">
            <a:extLst>
              <a:ext uri="{FF2B5EF4-FFF2-40B4-BE49-F238E27FC236}">
                <a16:creationId xmlns:a16="http://schemas.microsoft.com/office/drawing/2014/main" id="{7BECBF26-D591-46C3-AFB8-A7370602CFCC}"/>
              </a:ext>
            </a:extLst>
          </p:cNvPr>
          <p:cNvSpPr>
            <a:spLocks noChangeShapeType="1"/>
          </p:cNvSpPr>
          <p:nvPr/>
        </p:nvSpPr>
        <p:spPr bwMode="auto">
          <a:xfrm flipH="1">
            <a:off x="5175250" y="4022725"/>
            <a:ext cx="720725" cy="431800"/>
          </a:xfrm>
          <a:prstGeom prst="line">
            <a:avLst/>
          </a:prstGeom>
          <a:noFill/>
          <a:ln w="28575">
            <a:solidFill>
              <a:schemeClr val="bg1"/>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4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7441"/>
                                        </p:tgtEl>
                                        <p:attrNameLst>
                                          <p:attrName>style.visibility</p:attrName>
                                        </p:attrNameLst>
                                      </p:cBhvr>
                                      <p:to>
                                        <p:strVal val="visible"/>
                                      </p:to>
                                    </p:set>
                                    <p:animEffect transition="in" filter="wipe(left)">
                                      <p:cBhvr>
                                        <p:cTn id="11" dur="500"/>
                                        <p:tgtEl>
                                          <p:spTgt spid="1744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7415"/>
                                        </p:tgtEl>
                                        <p:attrNameLst>
                                          <p:attrName>style.visibility</p:attrName>
                                        </p:attrNameLst>
                                      </p:cBhvr>
                                      <p:to>
                                        <p:strVal val="visible"/>
                                      </p:to>
                                    </p:set>
                                    <p:animEffect transition="in" filter="wipe(left)">
                                      <p:cBhvr>
                                        <p:cTn id="16" dur="500"/>
                                        <p:tgtEl>
                                          <p:spTgt spid="1741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7448"/>
                                        </p:tgtEl>
                                        <p:attrNameLst>
                                          <p:attrName>style.visibility</p:attrName>
                                        </p:attrNameLst>
                                      </p:cBhvr>
                                      <p:to>
                                        <p:strVal val="visible"/>
                                      </p:to>
                                    </p:set>
                                    <p:animEffect transition="in" filter="wipe(left)">
                                      <p:cBhvr>
                                        <p:cTn id="21" dur="500"/>
                                        <p:tgtEl>
                                          <p:spTgt spid="1744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17447"/>
                                        </p:tgtEl>
                                        <p:attrNameLst>
                                          <p:attrName>style.visibility</p:attrName>
                                        </p:attrNameLst>
                                      </p:cBhvr>
                                      <p:to>
                                        <p:strVal val="visible"/>
                                      </p:to>
                                    </p:set>
                                    <p:animEffect transition="in" filter="wipe(up)">
                                      <p:cBhvr>
                                        <p:cTn id="26" dur="500"/>
                                        <p:tgtEl>
                                          <p:spTgt spid="1744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nodeType="clickEffect">
                                  <p:stCondLst>
                                    <p:cond delay="0"/>
                                  </p:stCondLst>
                                  <p:childTnLst>
                                    <p:set>
                                      <p:cBhvr>
                                        <p:cTn id="30" dur="1" fill="hold">
                                          <p:stCondLst>
                                            <p:cond delay="0"/>
                                          </p:stCondLst>
                                        </p:cTn>
                                        <p:tgtEl>
                                          <p:spTgt spid="17449"/>
                                        </p:tgtEl>
                                        <p:attrNameLst>
                                          <p:attrName>style.visibility</p:attrName>
                                        </p:attrNameLst>
                                      </p:cBhvr>
                                      <p:to>
                                        <p:strVal val="visible"/>
                                      </p:to>
                                    </p:set>
                                    <p:animEffect transition="in" filter="wipe(up)">
                                      <p:cBhvr>
                                        <p:cTn id="31" dur="500"/>
                                        <p:tgtEl>
                                          <p:spTgt spid="1744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nodeType="clickEffect">
                                  <p:stCondLst>
                                    <p:cond delay="0"/>
                                  </p:stCondLst>
                                  <p:childTnLst>
                                    <p:set>
                                      <p:cBhvr>
                                        <p:cTn id="35" dur="1" fill="hold">
                                          <p:stCondLst>
                                            <p:cond delay="0"/>
                                          </p:stCondLst>
                                        </p:cTn>
                                        <p:tgtEl>
                                          <p:spTgt spid="17410"/>
                                        </p:tgtEl>
                                        <p:attrNameLst>
                                          <p:attrName>style.visibility</p:attrName>
                                        </p:attrNameLst>
                                      </p:cBhvr>
                                      <p:to>
                                        <p:strVal val="visible"/>
                                      </p:to>
                                    </p:set>
                                    <p:animEffect transition="in" filter="wipe(up)">
                                      <p:cBhvr>
                                        <p:cTn id="36" dur="500"/>
                                        <p:tgtEl>
                                          <p:spTgt spid="1741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7450"/>
                                        </p:tgtEl>
                                        <p:attrNameLst>
                                          <p:attrName>style.visibility</p:attrName>
                                        </p:attrNameLst>
                                      </p:cBhvr>
                                      <p:to>
                                        <p:strVal val="visible"/>
                                      </p:to>
                                    </p:set>
                                    <p:animEffect transition="in" filter="wipe(left)">
                                      <p:cBhvr>
                                        <p:cTn id="41" dur="500"/>
                                        <p:tgtEl>
                                          <p:spTgt spid="1745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7442"/>
                                        </p:tgtEl>
                                        <p:attrNameLst>
                                          <p:attrName>style.visibility</p:attrName>
                                        </p:attrNameLst>
                                      </p:cBhvr>
                                      <p:to>
                                        <p:strVal val="visible"/>
                                      </p:to>
                                    </p:set>
                                    <p:animEffect transition="in" filter="wipe(left)">
                                      <p:cBhvr>
                                        <p:cTn id="46" dur="500"/>
                                        <p:tgtEl>
                                          <p:spTgt spid="1744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7416"/>
                                        </p:tgtEl>
                                        <p:attrNameLst>
                                          <p:attrName>style.visibility</p:attrName>
                                        </p:attrNameLst>
                                      </p:cBhvr>
                                      <p:to>
                                        <p:strVal val="visible"/>
                                      </p:to>
                                    </p:set>
                                    <p:animEffect transition="in" filter="wipe(left)">
                                      <p:cBhvr>
                                        <p:cTn id="51" dur="500"/>
                                        <p:tgtEl>
                                          <p:spTgt spid="1741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17451"/>
                                        </p:tgtEl>
                                        <p:attrNameLst>
                                          <p:attrName>style.visibility</p:attrName>
                                        </p:attrNameLst>
                                      </p:cBhvr>
                                      <p:to>
                                        <p:strVal val="visible"/>
                                      </p:to>
                                    </p:set>
                                    <p:animEffect transition="in" filter="wipe(left)">
                                      <p:cBhvr>
                                        <p:cTn id="56" dur="500"/>
                                        <p:tgtEl>
                                          <p:spTgt spid="1745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1" fill="hold" nodeType="clickEffect">
                                  <p:stCondLst>
                                    <p:cond delay="0"/>
                                  </p:stCondLst>
                                  <p:childTnLst>
                                    <p:set>
                                      <p:cBhvr>
                                        <p:cTn id="60" dur="1" fill="hold">
                                          <p:stCondLst>
                                            <p:cond delay="0"/>
                                          </p:stCondLst>
                                        </p:cTn>
                                        <p:tgtEl>
                                          <p:spTgt spid="17455"/>
                                        </p:tgtEl>
                                        <p:attrNameLst>
                                          <p:attrName>style.visibility</p:attrName>
                                        </p:attrNameLst>
                                      </p:cBhvr>
                                      <p:to>
                                        <p:strVal val="visible"/>
                                      </p:to>
                                    </p:set>
                                    <p:animEffect transition="in" filter="wipe(up)">
                                      <p:cBhvr>
                                        <p:cTn id="61" dur="500"/>
                                        <p:tgtEl>
                                          <p:spTgt spid="17455"/>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1" fill="hold" nodeType="clickEffect">
                                  <p:stCondLst>
                                    <p:cond delay="0"/>
                                  </p:stCondLst>
                                  <p:childTnLst>
                                    <p:set>
                                      <p:cBhvr>
                                        <p:cTn id="65" dur="1" fill="hold">
                                          <p:stCondLst>
                                            <p:cond delay="0"/>
                                          </p:stCondLst>
                                        </p:cTn>
                                        <p:tgtEl>
                                          <p:spTgt spid="17454"/>
                                        </p:tgtEl>
                                        <p:attrNameLst>
                                          <p:attrName>style.visibility</p:attrName>
                                        </p:attrNameLst>
                                      </p:cBhvr>
                                      <p:to>
                                        <p:strVal val="visible"/>
                                      </p:to>
                                    </p:set>
                                    <p:animEffect transition="in" filter="wipe(up)">
                                      <p:cBhvr>
                                        <p:cTn id="66" dur="500"/>
                                        <p:tgtEl>
                                          <p:spTgt spid="17454"/>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7453"/>
                                        </p:tgtEl>
                                        <p:attrNameLst>
                                          <p:attrName>style.visibility</p:attrName>
                                        </p:attrNameLst>
                                      </p:cBhvr>
                                      <p:to>
                                        <p:strVal val="visible"/>
                                      </p:to>
                                    </p:set>
                                    <p:animEffect transition="in" filter="wipe(left)">
                                      <p:cBhvr>
                                        <p:cTn id="71" dur="500"/>
                                        <p:tgtEl>
                                          <p:spTgt spid="17453"/>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7443"/>
                                        </p:tgtEl>
                                        <p:attrNameLst>
                                          <p:attrName>style.visibility</p:attrName>
                                        </p:attrNameLst>
                                      </p:cBhvr>
                                      <p:to>
                                        <p:strVal val="visible"/>
                                      </p:to>
                                    </p:set>
                                    <p:animEffect transition="in" filter="wipe(left)">
                                      <p:cBhvr>
                                        <p:cTn id="76" dur="500"/>
                                        <p:tgtEl>
                                          <p:spTgt spid="17443"/>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7452"/>
                                        </p:tgtEl>
                                        <p:attrNameLst>
                                          <p:attrName>style.visibility</p:attrName>
                                        </p:attrNameLst>
                                      </p:cBhvr>
                                      <p:to>
                                        <p:strVal val="visible"/>
                                      </p:to>
                                    </p:set>
                                    <p:animEffect transition="in" filter="wipe(left)">
                                      <p:cBhvr>
                                        <p:cTn id="81" dur="500"/>
                                        <p:tgtEl>
                                          <p:spTgt spid="17452"/>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3" presetClass="entr" presetSubtype="16" fill="hold" nodeType="clickEffect">
                                  <p:stCondLst>
                                    <p:cond delay="0"/>
                                  </p:stCondLst>
                                  <p:childTnLst>
                                    <p:set>
                                      <p:cBhvr>
                                        <p:cTn id="85" dur="1" fill="hold">
                                          <p:stCondLst>
                                            <p:cond delay="0"/>
                                          </p:stCondLst>
                                        </p:cTn>
                                        <p:tgtEl>
                                          <p:spTgt spid="17528"/>
                                        </p:tgtEl>
                                        <p:attrNameLst>
                                          <p:attrName>style.visibility</p:attrName>
                                        </p:attrNameLst>
                                      </p:cBhvr>
                                      <p:to>
                                        <p:strVal val="visible"/>
                                      </p:to>
                                    </p:set>
                                    <p:anim calcmode="lin" valueType="num">
                                      <p:cBhvr>
                                        <p:cTn id="86" dur="500" fill="hold"/>
                                        <p:tgtEl>
                                          <p:spTgt spid="17528"/>
                                        </p:tgtEl>
                                        <p:attrNameLst>
                                          <p:attrName>ppt_w</p:attrName>
                                        </p:attrNameLst>
                                      </p:cBhvr>
                                      <p:tavLst>
                                        <p:tav tm="0">
                                          <p:val>
                                            <p:fltVal val="0"/>
                                          </p:val>
                                        </p:tav>
                                        <p:tav tm="100000">
                                          <p:val>
                                            <p:strVal val="#ppt_w"/>
                                          </p:val>
                                        </p:tav>
                                      </p:tavLst>
                                    </p:anim>
                                    <p:anim calcmode="lin" valueType="num">
                                      <p:cBhvr>
                                        <p:cTn id="87" dur="500" fill="hold"/>
                                        <p:tgtEl>
                                          <p:spTgt spid="17528"/>
                                        </p:tgtEl>
                                        <p:attrNameLst>
                                          <p:attrName>ppt_h</p:attrName>
                                        </p:attrNameLst>
                                      </p:cBhvr>
                                      <p:tavLst>
                                        <p:tav tm="0">
                                          <p:val>
                                            <p:fltVal val="0"/>
                                          </p:val>
                                        </p:tav>
                                        <p:tav tm="100000">
                                          <p:val>
                                            <p:strVal val="#ppt_h"/>
                                          </p:val>
                                        </p:tav>
                                      </p:tavLst>
                                    </p:anim>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2" fill="hold" nodeType="clickEffect">
                                  <p:stCondLst>
                                    <p:cond delay="0"/>
                                  </p:stCondLst>
                                  <p:childTnLst>
                                    <p:set>
                                      <p:cBhvr>
                                        <p:cTn id="91" dur="1" fill="hold">
                                          <p:stCondLst>
                                            <p:cond delay="0"/>
                                          </p:stCondLst>
                                        </p:cTn>
                                        <p:tgtEl>
                                          <p:spTgt spid="17420"/>
                                        </p:tgtEl>
                                        <p:attrNameLst>
                                          <p:attrName>style.visibility</p:attrName>
                                        </p:attrNameLst>
                                      </p:cBhvr>
                                      <p:to>
                                        <p:strVal val="visible"/>
                                      </p:to>
                                    </p:set>
                                    <p:animEffect transition="in" filter="wipe(right)">
                                      <p:cBhvr>
                                        <p:cTn id="92" dur="500"/>
                                        <p:tgtEl>
                                          <p:spTgt spid="17420"/>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499"/>
                                          </p:stCondLst>
                                        </p:cTn>
                                        <p:tgtEl>
                                          <p:spTgt spid="17419"/>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499"/>
                                          </p:stCondLst>
                                        </p:cTn>
                                        <p:tgtEl>
                                          <p:spTgt spid="17417"/>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4" presetClass="entr" presetSubtype="32" fill="hold" nodeType="clickEffect">
                                  <p:stCondLst>
                                    <p:cond delay="0"/>
                                  </p:stCondLst>
                                  <p:childTnLst>
                                    <p:set>
                                      <p:cBhvr>
                                        <p:cTn id="104" dur="1" fill="hold">
                                          <p:stCondLst>
                                            <p:cond delay="0"/>
                                          </p:stCondLst>
                                        </p:cTn>
                                        <p:tgtEl>
                                          <p:spTgt spid="17496"/>
                                        </p:tgtEl>
                                        <p:attrNameLst>
                                          <p:attrName>style.visibility</p:attrName>
                                        </p:attrNameLst>
                                      </p:cBhvr>
                                      <p:to>
                                        <p:strVal val="visible"/>
                                      </p:to>
                                    </p:set>
                                    <p:animEffect transition="in" filter="box(out)">
                                      <p:cBhvr>
                                        <p:cTn id="105" dur="500"/>
                                        <p:tgtEl>
                                          <p:spTgt spid="17496"/>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 presetClass="entr" presetSubtype="0" fill="hold" grpId="0" nodeType="clickEffect">
                                  <p:stCondLst>
                                    <p:cond delay="0"/>
                                  </p:stCondLst>
                                  <p:childTnLst>
                                    <p:set>
                                      <p:cBhvr>
                                        <p:cTn id="109" dur="1" fill="hold">
                                          <p:stCondLst>
                                            <p:cond delay="499"/>
                                          </p:stCondLst>
                                        </p:cTn>
                                        <p:tgtEl>
                                          <p:spTgt spid="17423"/>
                                        </p:tgtEl>
                                        <p:attrNameLst>
                                          <p:attrName>style.visibility</p:attrName>
                                        </p:attrNameLst>
                                      </p:cBhvr>
                                      <p:to>
                                        <p:strVal val="visible"/>
                                      </p:to>
                                    </p:se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nodeType="clickEffect">
                                  <p:stCondLst>
                                    <p:cond delay="0"/>
                                  </p:stCondLst>
                                  <p:childTnLst>
                                    <p:set>
                                      <p:cBhvr>
                                        <p:cTn id="113" dur="1" fill="hold">
                                          <p:stCondLst>
                                            <p:cond delay="0"/>
                                          </p:stCondLst>
                                        </p:cTn>
                                        <p:tgtEl>
                                          <p:spTgt spid="17424"/>
                                        </p:tgtEl>
                                        <p:attrNameLst>
                                          <p:attrName>style.visibility</p:attrName>
                                        </p:attrNameLst>
                                      </p:cBhvr>
                                      <p:to>
                                        <p:strVal val="visible"/>
                                      </p:to>
                                    </p:set>
                                    <p:animEffect transition="in" filter="wipe(left)">
                                      <p:cBhvr>
                                        <p:cTn id="114" dur="500"/>
                                        <p:tgtEl>
                                          <p:spTgt spid="17424"/>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4" presetClass="entr" presetSubtype="32" fill="hold" nodeType="clickEffect">
                                  <p:stCondLst>
                                    <p:cond delay="0"/>
                                  </p:stCondLst>
                                  <p:childTnLst>
                                    <p:set>
                                      <p:cBhvr>
                                        <p:cTn id="118" dur="1" fill="hold">
                                          <p:stCondLst>
                                            <p:cond delay="0"/>
                                          </p:stCondLst>
                                        </p:cTn>
                                        <p:tgtEl>
                                          <p:spTgt spid="17544"/>
                                        </p:tgtEl>
                                        <p:attrNameLst>
                                          <p:attrName>style.visibility</p:attrName>
                                        </p:attrNameLst>
                                      </p:cBhvr>
                                      <p:to>
                                        <p:strVal val="visible"/>
                                      </p:to>
                                    </p:set>
                                    <p:animEffect transition="in" filter="box(out)">
                                      <p:cBhvr>
                                        <p:cTn id="119" dur="500"/>
                                        <p:tgtEl>
                                          <p:spTgt spid="17544"/>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2" fill="hold" nodeType="clickEffect">
                                  <p:stCondLst>
                                    <p:cond delay="0"/>
                                  </p:stCondLst>
                                  <p:childTnLst>
                                    <p:set>
                                      <p:cBhvr>
                                        <p:cTn id="123" dur="1" fill="hold">
                                          <p:stCondLst>
                                            <p:cond delay="0"/>
                                          </p:stCondLst>
                                        </p:cTn>
                                        <p:tgtEl>
                                          <p:spTgt spid="17553"/>
                                        </p:tgtEl>
                                        <p:attrNameLst>
                                          <p:attrName>style.visibility</p:attrName>
                                        </p:attrNameLst>
                                      </p:cBhvr>
                                      <p:to>
                                        <p:strVal val="visible"/>
                                      </p:to>
                                    </p:set>
                                    <p:animEffect transition="in" filter="wipe(right)">
                                      <p:cBhvr>
                                        <p:cTn id="124" dur="500"/>
                                        <p:tgtEl>
                                          <p:spTgt spid="17553"/>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 presetClass="entr" presetSubtype="0" fill="hold" grpId="0" nodeType="clickEffect">
                                  <p:stCondLst>
                                    <p:cond delay="0"/>
                                  </p:stCondLst>
                                  <p:childTnLst>
                                    <p:set>
                                      <p:cBhvr>
                                        <p:cTn id="128" dur="1" fill="hold">
                                          <p:stCondLst>
                                            <p:cond delay="499"/>
                                          </p:stCondLst>
                                        </p:cTn>
                                        <p:tgtEl>
                                          <p:spTgt spid="17517"/>
                                        </p:tgtEl>
                                        <p:attrNameLst>
                                          <p:attrName>style.visibility</p:attrName>
                                        </p:attrNameLst>
                                      </p:cBhvr>
                                      <p:to>
                                        <p:strVal val="visible"/>
                                      </p:to>
                                    </p:se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1" fill="hold" nodeType="clickEffect">
                                  <p:stCondLst>
                                    <p:cond delay="0"/>
                                  </p:stCondLst>
                                  <p:childTnLst>
                                    <p:set>
                                      <p:cBhvr>
                                        <p:cTn id="132" dur="1" fill="hold">
                                          <p:stCondLst>
                                            <p:cond delay="0"/>
                                          </p:stCondLst>
                                        </p:cTn>
                                        <p:tgtEl>
                                          <p:spTgt spid="17507"/>
                                        </p:tgtEl>
                                        <p:attrNameLst>
                                          <p:attrName>style.visibility</p:attrName>
                                        </p:attrNameLst>
                                      </p:cBhvr>
                                      <p:to>
                                        <p:strVal val="visible"/>
                                      </p:to>
                                    </p:set>
                                    <p:animEffect transition="in" filter="wipe(up)">
                                      <p:cBhvr>
                                        <p:cTn id="133" dur="500"/>
                                        <p:tgtEl>
                                          <p:spTgt spid="17507"/>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1" presetClass="entr" presetSubtype="0" fill="hold" grpId="0" nodeType="clickEffect">
                                  <p:stCondLst>
                                    <p:cond delay="0"/>
                                  </p:stCondLst>
                                  <p:childTnLst>
                                    <p:set>
                                      <p:cBhvr>
                                        <p:cTn id="137" dur="1" fill="hold">
                                          <p:stCondLst>
                                            <p:cond delay="499"/>
                                          </p:stCondLst>
                                        </p:cTn>
                                        <p:tgtEl>
                                          <p:spTgt spid="17518"/>
                                        </p:tgtEl>
                                        <p:attrNameLst>
                                          <p:attrName>style.visibility</p:attrName>
                                        </p:attrNameLst>
                                      </p:cBhvr>
                                      <p:to>
                                        <p:strVal val="visible"/>
                                      </p:to>
                                    </p:se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4" fill="hold" nodeType="clickEffect">
                                  <p:stCondLst>
                                    <p:cond delay="0"/>
                                  </p:stCondLst>
                                  <p:childTnLst>
                                    <p:set>
                                      <p:cBhvr>
                                        <p:cTn id="141" dur="1" fill="hold">
                                          <p:stCondLst>
                                            <p:cond delay="0"/>
                                          </p:stCondLst>
                                        </p:cTn>
                                        <p:tgtEl>
                                          <p:spTgt spid="17505"/>
                                        </p:tgtEl>
                                        <p:attrNameLst>
                                          <p:attrName>style.visibility</p:attrName>
                                        </p:attrNameLst>
                                      </p:cBhvr>
                                      <p:to>
                                        <p:strVal val="visible"/>
                                      </p:to>
                                    </p:set>
                                    <p:animEffect transition="in" filter="wipe(down)">
                                      <p:cBhvr>
                                        <p:cTn id="142" dur="500"/>
                                        <p:tgtEl>
                                          <p:spTgt spid="17505"/>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grpId="0" nodeType="clickEffect">
                                  <p:stCondLst>
                                    <p:cond delay="0"/>
                                  </p:stCondLst>
                                  <p:childTnLst>
                                    <p:set>
                                      <p:cBhvr>
                                        <p:cTn id="146" dur="1" fill="hold">
                                          <p:stCondLst>
                                            <p:cond delay="499"/>
                                          </p:stCondLst>
                                        </p:cTn>
                                        <p:tgtEl>
                                          <p:spTgt spid="17519"/>
                                        </p:tgtEl>
                                        <p:attrNameLst>
                                          <p:attrName>style.visibility</p:attrName>
                                        </p:attrNameLst>
                                      </p:cBhvr>
                                      <p:to>
                                        <p:strVal val="visible"/>
                                      </p:to>
                                    </p:se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2" presetClass="entr" presetSubtype="8" fill="hold" nodeType="clickEffect">
                                  <p:stCondLst>
                                    <p:cond delay="0"/>
                                  </p:stCondLst>
                                  <p:childTnLst>
                                    <p:set>
                                      <p:cBhvr>
                                        <p:cTn id="150" dur="1" fill="hold">
                                          <p:stCondLst>
                                            <p:cond delay="0"/>
                                          </p:stCondLst>
                                        </p:cTn>
                                        <p:tgtEl>
                                          <p:spTgt spid="17430"/>
                                        </p:tgtEl>
                                        <p:attrNameLst>
                                          <p:attrName>style.visibility</p:attrName>
                                        </p:attrNameLst>
                                      </p:cBhvr>
                                      <p:to>
                                        <p:strVal val="visible"/>
                                      </p:to>
                                    </p:set>
                                    <p:animEffect transition="in" filter="wipe(left)">
                                      <p:cBhvr>
                                        <p:cTn id="151" dur="500"/>
                                        <p:tgtEl>
                                          <p:spTgt spid="17430"/>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1" presetClass="entr" presetSubtype="0" fill="hold" grpId="0" nodeType="clickEffect">
                                  <p:stCondLst>
                                    <p:cond delay="0"/>
                                  </p:stCondLst>
                                  <p:childTnLst>
                                    <p:set>
                                      <p:cBhvr>
                                        <p:cTn id="155" dur="1" fill="hold">
                                          <p:stCondLst>
                                            <p:cond delay="499"/>
                                          </p:stCondLst>
                                        </p:cTn>
                                        <p:tgtEl>
                                          <p:spTgt spid="17428"/>
                                        </p:tgtEl>
                                        <p:attrNameLst>
                                          <p:attrName>style.visibility</p:attrName>
                                        </p:attrNameLst>
                                      </p:cBhvr>
                                      <p:to>
                                        <p:strVal val="visible"/>
                                      </p:to>
                                    </p:se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1" presetClass="entr" presetSubtype="0" fill="hold" grpId="0" nodeType="clickEffect">
                                  <p:stCondLst>
                                    <p:cond delay="0"/>
                                  </p:stCondLst>
                                  <p:childTnLst>
                                    <p:set>
                                      <p:cBhvr>
                                        <p:cTn id="159" dur="1" fill="hold">
                                          <p:stCondLst>
                                            <p:cond delay="499"/>
                                          </p:stCondLst>
                                        </p:cTn>
                                        <p:tgtEl>
                                          <p:spTgt spid="17418"/>
                                        </p:tgtEl>
                                        <p:attrNameLst>
                                          <p:attrName>style.visibility</p:attrName>
                                        </p:attrNameLst>
                                      </p:cBhvr>
                                      <p:to>
                                        <p:strVal val="visible"/>
                                      </p:to>
                                    </p:se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16" presetClass="entr" presetSubtype="37" fill="hold" nodeType="clickEffect">
                                  <p:stCondLst>
                                    <p:cond delay="0"/>
                                  </p:stCondLst>
                                  <p:childTnLst>
                                    <p:set>
                                      <p:cBhvr>
                                        <p:cTn id="163" dur="1" fill="hold">
                                          <p:stCondLst>
                                            <p:cond delay="0"/>
                                          </p:stCondLst>
                                        </p:cTn>
                                        <p:tgtEl>
                                          <p:spTgt spid="17520"/>
                                        </p:tgtEl>
                                        <p:attrNameLst>
                                          <p:attrName>style.visibility</p:attrName>
                                        </p:attrNameLst>
                                      </p:cBhvr>
                                      <p:to>
                                        <p:strVal val="visible"/>
                                      </p:to>
                                    </p:set>
                                    <p:animEffect transition="in" filter="barn(outVertical)">
                                      <p:cBhvr>
                                        <p:cTn id="164" dur="500"/>
                                        <p:tgtEl>
                                          <p:spTgt spid="17520"/>
                                        </p:tgtEl>
                                      </p:cBhvr>
                                    </p:animEffect>
                                  </p:childTnLst>
                                </p:cTn>
                              </p:par>
                            </p:childTnLst>
                          </p:cTn>
                        </p:par>
                      </p:childTnLst>
                    </p:cTn>
                  </p:par>
                  <p:par>
                    <p:cTn id="165" fill="hold" nodeType="clickPar">
                      <p:stCondLst>
                        <p:cond delay="indefinite"/>
                      </p:stCondLst>
                      <p:childTnLst>
                        <p:par>
                          <p:cTn id="166" fill="hold" nodeType="withGroup">
                            <p:stCondLst>
                              <p:cond delay="0"/>
                            </p:stCondLst>
                            <p:childTnLst>
                              <p:par>
                                <p:cTn id="167" presetID="22" presetClass="entr" presetSubtype="2" fill="hold" nodeType="clickEffect">
                                  <p:stCondLst>
                                    <p:cond delay="0"/>
                                  </p:stCondLst>
                                  <p:childTnLst>
                                    <p:set>
                                      <p:cBhvr>
                                        <p:cTn id="168" dur="1" fill="hold">
                                          <p:stCondLst>
                                            <p:cond delay="0"/>
                                          </p:stCondLst>
                                        </p:cTn>
                                        <p:tgtEl>
                                          <p:spTgt spid="17433"/>
                                        </p:tgtEl>
                                        <p:attrNameLst>
                                          <p:attrName>style.visibility</p:attrName>
                                        </p:attrNameLst>
                                      </p:cBhvr>
                                      <p:to>
                                        <p:strVal val="visible"/>
                                      </p:to>
                                    </p:set>
                                    <p:animEffect transition="in" filter="wipe(right)">
                                      <p:cBhvr>
                                        <p:cTn id="169" dur="500"/>
                                        <p:tgtEl>
                                          <p:spTgt spid="17433"/>
                                        </p:tgtEl>
                                      </p:cBhvr>
                                    </p:animEffec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1" presetClass="entr" presetSubtype="0" fill="hold" grpId="0" nodeType="clickEffect">
                                  <p:stCondLst>
                                    <p:cond delay="0"/>
                                  </p:stCondLst>
                                  <p:childTnLst>
                                    <p:set>
                                      <p:cBhvr>
                                        <p:cTn id="173" dur="1" fill="hold">
                                          <p:stCondLst>
                                            <p:cond delay="499"/>
                                          </p:stCondLst>
                                        </p:cTn>
                                        <p:tgtEl>
                                          <p:spTgt spid="17429"/>
                                        </p:tgtEl>
                                        <p:attrNameLst>
                                          <p:attrName>style.visibility</p:attrName>
                                        </p:attrNameLst>
                                      </p:cBhvr>
                                      <p:to>
                                        <p:strVal val="visible"/>
                                      </p:to>
                                    </p:set>
                                  </p:childTnLst>
                                </p:cTn>
                              </p:par>
                            </p:childTnLst>
                          </p:cTn>
                        </p:par>
                      </p:childTnLst>
                    </p:cTn>
                  </p:par>
                  <p:par>
                    <p:cTn id="174" fill="hold" nodeType="clickPar">
                      <p:stCondLst>
                        <p:cond delay="indefinite"/>
                      </p:stCondLst>
                      <p:childTnLst>
                        <p:par>
                          <p:cTn id="175" fill="hold" nodeType="withGroup">
                            <p:stCondLst>
                              <p:cond delay="0"/>
                            </p:stCondLst>
                            <p:childTnLst>
                              <p:par>
                                <p:cTn id="176" presetID="1" presetClass="entr" presetSubtype="0" fill="hold" grpId="0" nodeType="clickEffect">
                                  <p:stCondLst>
                                    <p:cond delay="0"/>
                                  </p:stCondLst>
                                  <p:childTnLst>
                                    <p:set>
                                      <p:cBhvr>
                                        <p:cTn id="177" dur="1" fill="hold">
                                          <p:stCondLst>
                                            <p:cond delay="499"/>
                                          </p:stCondLst>
                                        </p:cTn>
                                        <p:tgtEl>
                                          <p:spTgt spid="17494"/>
                                        </p:tgtEl>
                                        <p:attrNameLst>
                                          <p:attrName>style.visibility</p:attrName>
                                        </p:attrNameLst>
                                      </p:cBhvr>
                                      <p:to>
                                        <p:strVal val="visible"/>
                                      </p:to>
                                    </p:se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22" presetClass="entr" presetSubtype="8" fill="hold" grpId="0" nodeType="clickEffect">
                                  <p:stCondLst>
                                    <p:cond delay="0"/>
                                  </p:stCondLst>
                                  <p:childTnLst>
                                    <p:set>
                                      <p:cBhvr>
                                        <p:cTn id="181" dur="1" fill="hold">
                                          <p:stCondLst>
                                            <p:cond delay="0"/>
                                          </p:stCondLst>
                                        </p:cTn>
                                        <p:tgtEl>
                                          <p:spTgt spid="17437"/>
                                        </p:tgtEl>
                                        <p:attrNameLst>
                                          <p:attrName>style.visibility</p:attrName>
                                        </p:attrNameLst>
                                      </p:cBhvr>
                                      <p:to>
                                        <p:strVal val="visible"/>
                                      </p:to>
                                    </p:set>
                                    <p:animEffect transition="in" filter="wipe(left)">
                                      <p:cBhvr>
                                        <p:cTn id="182" dur="500"/>
                                        <p:tgtEl>
                                          <p:spTgt spid="17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4" grpId="0" autoUpdateAnimBg="0"/>
      <p:bldP spid="17415" grpId="0" autoUpdateAnimBg="0"/>
      <p:bldP spid="17416" grpId="0" autoUpdateAnimBg="0"/>
      <p:bldP spid="17417" grpId="0" autoUpdateAnimBg="0"/>
      <p:bldP spid="17418" grpId="0" autoUpdateAnimBg="0"/>
      <p:bldP spid="17419" grpId="0" autoUpdateAnimBg="0"/>
      <p:bldP spid="17423" grpId="0" autoUpdateAnimBg="0"/>
      <p:bldP spid="17428" grpId="0" autoUpdateAnimBg="0"/>
      <p:bldP spid="17429" grpId="0" autoUpdateAnimBg="0"/>
      <p:bldP spid="17437" grpId="0"/>
      <p:bldP spid="17441" grpId="0" autoUpdateAnimBg="0"/>
      <p:bldP spid="17442" grpId="0" autoUpdateAnimBg="0"/>
      <p:bldP spid="17443" grpId="0" autoUpdateAnimBg="0"/>
      <p:bldP spid="17450" grpId="0" animBg="1"/>
      <p:bldP spid="17452" grpId="0" autoUpdateAnimBg="0"/>
      <p:bldP spid="17453" grpId="0" autoUpdateAnimBg="0"/>
      <p:bldP spid="17494" grpId="0" autoUpdateAnimBg="0"/>
      <p:bldP spid="17517" grpId="0" autoUpdateAnimBg="0"/>
      <p:bldP spid="17518" grpId="0" autoUpdateAnimBg="0"/>
      <p:bldP spid="17519"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3BB18645-EB3E-49F2-9606-5C181A8EF473}"/>
              </a:ext>
            </a:extLst>
          </p:cNvPr>
          <p:cNvSpPr>
            <a:spLocks noChangeArrowheads="1"/>
          </p:cNvSpPr>
          <p:nvPr/>
        </p:nvSpPr>
        <p:spPr bwMode="auto">
          <a:xfrm>
            <a:off x="2286000" y="957263"/>
            <a:ext cx="66294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nSpc>
                <a:spcPct val="125000"/>
              </a:lnSpc>
            </a:pPr>
            <a:r>
              <a:rPr kumimoji="1" lang="zh-CN" altLang="en-US">
                <a:latin typeface="宋体" panose="02010600030101010101" pitchFamily="2" charset="-122"/>
              </a:rPr>
              <a:t>同一波线上相邻两个相位差为 </a:t>
            </a:r>
            <a:r>
              <a:rPr kumimoji="1" lang="en-US" altLang="zh-CN">
                <a:solidFill>
                  <a:srgbClr val="00FFFF"/>
                </a:solidFill>
                <a:latin typeface="宋体" panose="02010600030101010101" pitchFamily="2" charset="-122"/>
              </a:rPr>
              <a:t>2</a:t>
            </a:r>
            <a:r>
              <a:rPr kumimoji="1" lang="en-US" altLang="zh-CN">
                <a:solidFill>
                  <a:srgbClr val="00FFFF"/>
                </a:solidFill>
                <a:latin typeface="宋体" panose="02010600030101010101" pitchFamily="2" charset="-122"/>
                <a:sym typeface="Symbol" panose="05050102010706020507" pitchFamily="18" charset="2"/>
              </a:rPr>
              <a:t></a:t>
            </a:r>
            <a:r>
              <a:rPr kumimoji="1" lang="en-US" altLang="zh-CN">
                <a:latin typeface="宋体" panose="02010600030101010101" pitchFamily="2" charset="-122"/>
                <a:sym typeface="Symbol" panose="05050102010706020507" pitchFamily="18" charset="2"/>
              </a:rPr>
              <a:t> </a:t>
            </a:r>
            <a:r>
              <a:rPr kumimoji="1" lang="zh-CN" altLang="en-US">
                <a:latin typeface="宋体" panose="02010600030101010101" pitchFamily="2" charset="-122"/>
                <a:sym typeface="Symbol" panose="05050102010706020507" pitchFamily="18" charset="2"/>
              </a:rPr>
              <a:t>的质点</a:t>
            </a:r>
            <a:r>
              <a:rPr kumimoji="1" lang="zh-CN" altLang="en-US">
                <a:latin typeface="宋体" panose="02010600030101010101" pitchFamily="2" charset="-122"/>
              </a:rPr>
              <a:t>之间的距离；即波源作一次完全振动，波前进的距离。</a:t>
            </a:r>
            <a:endParaRPr kumimoji="1" lang="zh-CN" altLang="en-US">
              <a:solidFill>
                <a:srgbClr val="00FFFF"/>
              </a:solidFill>
              <a:latin typeface="宋体" panose="02010600030101010101" pitchFamily="2" charset="-122"/>
            </a:endParaRPr>
          </a:p>
        </p:txBody>
      </p:sp>
      <p:sp>
        <p:nvSpPr>
          <p:cNvPr id="18435" name="Rectangle 3">
            <a:extLst>
              <a:ext uri="{FF2B5EF4-FFF2-40B4-BE49-F238E27FC236}">
                <a16:creationId xmlns:a16="http://schemas.microsoft.com/office/drawing/2014/main" id="{5293356E-B87E-4BF3-8236-F406A8F60621}"/>
              </a:ext>
            </a:extLst>
          </p:cNvPr>
          <p:cNvSpPr>
            <a:spLocks noChangeArrowheads="1"/>
          </p:cNvSpPr>
          <p:nvPr/>
        </p:nvSpPr>
        <p:spPr bwMode="auto">
          <a:xfrm>
            <a:off x="174625" y="317500"/>
            <a:ext cx="533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r>
              <a:rPr kumimoji="1" lang="zh-CN" altLang="en-US" sz="2800">
                <a:solidFill>
                  <a:srgbClr val="FFFF00"/>
                </a:solidFill>
                <a:latin typeface="宋体" panose="02010600030101010101" pitchFamily="2" charset="-122"/>
              </a:rPr>
              <a:t>四</a:t>
            </a:r>
            <a:r>
              <a:rPr kumimoji="1" lang="en-US" altLang="zh-CN" sz="2800">
                <a:solidFill>
                  <a:srgbClr val="FFFF00"/>
                </a:solidFill>
                <a:latin typeface="宋体" panose="02010600030101010101" pitchFamily="2" charset="-122"/>
              </a:rPr>
              <a:t>.</a:t>
            </a:r>
            <a:r>
              <a:rPr kumimoji="1" lang="zh-CN" altLang="en-US" sz="2800">
                <a:solidFill>
                  <a:srgbClr val="FFFF00"/>
                </a:solidFill>
                <a:latin typeface="宋体" panose="02010600030101010101" pitchFamily="2" charset="-122"/>
              </a:rPr>
              <a:t>波长  周期  频率和波速</a:t>
            </a:r>
          </a:p>
        </p:txBody>
      </p:sp>
      <p:sp>
        <p:nvSpPr>
          <p:cNvPr id="9220" name="Text Box 4">
            <a:extLst>
              <a:ext uri="{FF2B5EF4-FFF2-40B4-BE49-F238E27FC236}">
                <a16:creationId xmlns:a16="http://schemas.microsoft.com/office/drawing/2014/main" id="{BD5F083E-93D1-41CA-BCAB-6CB55E20ED43}"/>
              </a:ext>
            </a:extLst>
          </p:cNvPr>
          <p:cNvSpPr txBox="1">
            <a:spLocks noChangeArrowheads="1"/>
          </p:cNvSpPr>
          <p:nvPr/>
        </p:nvSpPr>
        <p:spPr bwMode="auto">
          <a:xfrm>
            <a:off x="2819400" y="2706688"/>
            <a:ext cx="55626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nSpc>
                <a:spcPct val="125000"/>
              </a:lnSpc>
              <a:spcBef>
                <a:spcPct val="50000"/>
              </a:spcBef>
            </a:pPr>
            <a:endParaRPr kumimoji="1" lang="zh-CN" altLang="zh-CN">
              <a:solidFill>
                <a:srgbClr val="FFFF00"/>
              </a:solidFill>
              <a:latin typeface="宋体" panose="02010600030101010101" pitchFamily="2" charset="-122"/>
            </a:endParaRPr>
          </a:p>
        </p:txBody>
      </p:sp>
      <p:sp>
        <p:nvSpPr>
          <p:cNvPr id="18437" name="Rectangle 5">
            <a:extLst>
              <a:ext uri="{FF2B5EF4-FFF2-40B4-BE49-F238E27FC236}">
                <a16:creationId xmlns:a16="http://schemas.microsoft.com/office/drawing/2014/main" id="{244C4C1B-9287-43FA-BDF0-E6008AEE7F71}"/>
              </a:ext>
            </a:extLst>
          </p:cNvPr>
          <p:cNvSpPr>
            <a:spLocks noChangeArrowheads="1"/>
          </p:cNvSpPr>
          <p:nvPr/>
        </p:nvSpPr>
        <p:spPr bwMode="auto">
          <a:xfrm>
            <a:off x="2286000" y="2493963"/>
            <a:ext cx="6400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nSpc>
                <a:spcPct val="125000"/>
              </a:lnSpc>
            </a:pPr>
            <a:r>
              <a:rPr kumimoji="1" lang="zh-CN" altLang="en-US">
                <a:latin typeface="宋体" panose="02010600030101010101" pitchFamily="2" charset="-122"/>
              </a:rPr>
              <a:t>波前进一个波长距离所需的时间。</a:t>
            </a:r>
            <a:r>
              <a:rPr kumimoji="1" lang="zh-CN" altLang="en-US">
                <a:solidFill>
                  <a:srgbClr val="00FFFF"/>
                </a:solidFill>
                <a:latin typeface="宋体" panose="02010600030101010101" pitchFamily="2" charset="-122"/>
              </a:rPr>
              <a:t>周期表征了波的时间周期性。</a:t>
            </a:r>
          </a:p>
        </p:txBody>
      </p:sp>
      <p:sp>
        <p:nvSpPr>
          <p:cNvPr id="18438" name="Rectangle 6">
            <a:extLst>
              <a:ext uri="{FF2B5EF4-FFF2-40B4-BE49-F238E27FC236}">
                <a16:creationId xmlns:a16="http://schemas.microsoft.com/office/drawing/2014/main" id="{0DD19D75-D119-4A16-9A59-0F9B328854AB}"/>
              </a:ext>
            </a:extLst>
          </p:cNvPr>
          <p:cNvSpPr>
            <a:spLocks noChangeArrowheads="1"/>
          </p:cNvSpPr>
          <p:nvPr/>
        </p:nvSpPr>
        <p:spPr bwMode="auto">
          <a:xfrm>
            <a:off x="2281238" y="3646488"/>
            <a:ext cx="6862762"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nSpc>
                <a:spcPct val="150000"/>
              </a:lnSpc>
            </a:pPr>
            <a:r>
              <a:rPr kumimoji="1" lang="zh-CN" altLang="en-US">
                <a:latin typeface="宋体" panose="02010600030101010101" pitchFamily="2" charset="-122"/>
              </a:rPr>
              <a:t>单位时间内，波前进距离中完整波的数目。</a:t>
            </a:r>
            <a:r>
              <a:rPr kumimoji="1" lang="zh-CN" altLang="en-US">
                <a:solidFill>
                  <a:srgbClr val="00FFFF"/>
                </a:solidFill>
                <a:latin typeface="宋体" panose="02010600030101010101" pitchFamily="2" charset="-122"/>
              </a:rPr>
              <a:t>频率与周期的关系为</a:t>
            </a:r>
          </a:p>
        </p:txBody>
      </p:sp>
      <p:graphicFrame>
        <p:nvGraphicFramePr>
          <p:cNvPr id="18439" name="Object 7">
            <a:extLst>
              <a:ext uri="{FF2B5EF4-FFF2-40B4-BE49-F238E27FC236}">
                <a16:creationId xmlns:a16="http://schemas.microsoft.com/office/drawing/2014/main" id="{1FE3D87E-3B97-4F37-860C-C17AF48B6C60}"/>
              </a:ext>
            </a:extLst>
          </p:cNvPr>
          <p:cNvGraphicFramePr>
            <a:graphicFrameLocks/>
          </p:cNvGraphicFramePr>
          <p:nvPr/>
        </p:nvGraphicFramePr>
        <p:xfrm>
          <a:off x="4643438" y="4194175"/>
          <a:ext cx="823912" cy="774700"/>
        </p:xfrm>
        <a:graphic>
          <a:graphicData uri="http://schemas.openxmlformats.org/presentationml/2006/ole">
            <mc:AlternateContent xmlns:mc="http://schemas.openxmlformats.org/markup-compatibility/2006">
              <mc:Choice xmlns:v="urn:schemas-microsoft-com:vml" Requires="v">
                <p:oleObj spid="_x0000_s9237" name="Equation" r:id="rId3" imgW="730205" imgH="673188" progId="Equation.DSMT4">
                  <p:embed/>
                </p:oleObj>
              </mc:Choice>
              <mc:Fallback>
                <p:oleObj name="Equation" r:id="rId3" imgW="730205" imgH="673188" progId="Equation.DSMT4">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4194175"/>
                        <a:ext cx="823912"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1" name="Rectangle 9">
            <a:extLst>
              <a:ext uri="{FF2B5EF4-FFF2-40B4-BE49-F238E27FC236}">
                <a16:creationId xmlns:a16="http://schemas.microsoft.com/office/drawing/2014/main" id="{12920A8D-886A-439F-9766-1A2947FE30A2}"/>
              </a:ext>
            </a:extLst>
          </p:cNvPr>
          <p:cNvSpPr>
            <a:spLocks noChangeArrowheads="1"/>
          </p:cNvSpPr>
          <p:nvPr/>
        </p:nvSpPr>
        <p:spPr bwMode="auto">
          <a:xfrm>
            <a:off x="2274888" y="4940300"/>
            <a:ext cx="6618287"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nSpc>
                <a:spcPct val="150000"/>
              </a:lnSpc>
            </a:pPr>
            <a:r>
              <a:rPr kumimoji="1" lang="zh-CN" altLang="en-US">
                <a:latin typeface="宋体" panose="02010600030101010101" pitchFamily="2" charset="-122"/>
              </a:rPr>
              <a:t>振动状态在媒质中的传播速度。</a:t>
            </a:r>
            <a:r>
              <a:rPr kumimoji="1" lang="zh-CN" altLang="en-US">
                <a:solidFill>
                  <a:srgbClr val="00FFFF"/>
                </a:solidFill>
                <a:latin typeface="宋体" panose="02010600030101010101" pitchFamily="2" charset="-122"/>
              </a:rPr>
              <a:t>波速与波长、周期和频率的关系为</a:t>
            </a:r>
          </a:p>
        </p:txBody>
      </p:sp>
      <p:graphicFrame>
        <p:nvGraphicFramePr>
          <p:cNvPr id="18442" name="Object 10">
            <a:extLst>
              <a:ext uri="{FF2B5EF4-FFF2-40B4-BE49-F238E27FC236}">
                <a16:creationId xmlns:a16="http://schemas.microsoft.com/office/drawing/2014/main" id="{A8DAB26C-6FDF-4BAA-B954-ABA3BF146D96}"/>
              </a:ext>
            </a:extLst>
          </p:cNvPr>
          <p:cNvGraphicFramePr>
            <a:graphicFrameLocks/>
          </p:cNvGraphicFramePr>
          <p:nvPr/>
        </p:nvGraphicFramePr>
        <p:xfrm>
          <a:off x="5327650" y="5502275"/>
          <a:ext cx="1549400" cy="828675"/>
        </p:xfrm>
        <a:graphic>
          <a:graphicData uri="http://schemas.openxmlformats.org/presentationml/2006/ole">
            <mc:AlternateContent xmlns:mc="http://schemas.openxmlformats.org/markup-compatibility/2006">
              <mc:Choice xmlns:v="urn:schemas-microsoft-com:vml" Requires="v">
                <p:oleObj spid="_x0000_s9238" name="Equation" r:id="rId5" imgW="1454097" imgH="730469" progId="Equation.DSMT4">
                  <p:embed/>
                </p:oleObj>
              </mc:Choice>
              <mc:Fallback>
                <p:oleObj name="Equation" r:id="rId5" imgW="1454097" imgH="730469" progId="Equation.DSMT4">
                  <p:embed/>
                  <p:pic>
                    <p:nvPicPr>
                      <p:cNvPr id="0" name="Object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7650" y="5502275"/>
                        <a:ext cx="15494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3" name="Object 11">
            <a:extLst>
              <a:ext uri="{FF2B5EF4-FFF2-40B4-BE49-F238E27FC236}">
                <a16:creationId xmlns:a16="http://schemas.microsoft.com/office/drawing/2014/main" id="{5D453E0A-D6B1-448E-9BDA-655822DDD4A4}"/>
              </a:ext>
            </a:extLst>
          </p:cNvPr>
          <p:cNvGraphicFramePr>
            <a:graphicFrameLocks noChangeAspect="1"/>
          </p:cNvGraphicFramePr>
          <p:nvPr/>
        </p:nvGraphicFramePr>
        <p:xfrm>
          <a:off x="827088" y="1131888"/>
          <a:ext cx="1482725" cy="354012"/>
        </p:xfrm>
        <a:graphic>
          <a:graphicData uri="http://schemas.openxmlformats.org/presentationml/2006/ole">
            <mc:AlternateContent xmlns:mc="http://schemas.openxmlformats.org/markup-compatibility/2006">
              <mc:Choice xmlns:v="urn:schemas-microsoft-com:vml" Requires="v">
                <p:oleObj spid="_x0000_s9239" name="Equation" r:id="rId7" imgW="1549318" imgH="292188" progId="Equation.DSMT4">
                  <p:embed/>
                </p:oleObj>
              </mc:Choice>
              <mc:Fallback>
                <p:oleObj name="Equation" r:id="rId7" imgW="1549318" imgH="292188"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1131888"/>
                        <a:ext cx="1482725"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4" name="Object 12">
            <a:extLst>
              <a:ext uri="{FF2B5EF4-FFF2-40B4-BE49-F238E27FC236}">
                <a16:creationId xmlns:a16="http://schemas.microsoft.com/office/drawing/2014/main" id="{833FA1CF-6288-4261-8F94-EBFE911393EC}"/>
              </a:ext>
            </a:extLst>
          </p:cNvPr>
          <p:cNvGraphicFramePr>
            <a:graphicFrameLocks noChangeAspect="1"/>
          </p:cNvGraphicFramePr>
          <p:nvPr/>
        </p:nvGraphicFramePr>
        <p:xfrm>
          <a:off x="827088" y="2643188"/>
          <a:ext cx="1482725" cy="354012"/>
        </p:xfrm>
        <a:graphic>
          <a:graphicData uri="http://schemas.openxmlformats.org/presentationml/2006/ole">
            <mc:AlternateContent xmlns:mc="http://schemas.openxmlformats.org/markup-compatibility/2006">
              <mc:Choice xmlns:v="urn:schemas-microsoft-com:vml" Requires="v">
                <p:oleObj spid="_x0000_s9240" name="Equation" r:id="rId9" imgW="1549318" imgH="292188" progId="Equation.DSMT4">
                  <p:embed/>
                </p:oleObj>
              </mc:Choice>
              <mc:Fallback>
                <p:oleObj name="Equation" r:id="rId9" imgW="1549318" imgH="292188"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088" y="2643188"/>
                        <a:ext cx="1482725"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5" name="Object 13">
            <a:extLst>
              <a:ext uri="{FF2B5EF4-FFF2-40B4-BE49-F238E27FC236}">
                <a16:creationId xmlns:a16="http://schemas.microsoft.com/office/drawing/2014/main" id="{A9609C99-3120-440B-A891-7B0B332FFF11}"/>
              </a:ext>
            </a:extLst>
          </p:cNvPr>
          <p:cNvGraphicFramePr>
            <a:graphicFrameLocks noChangeAspect="1"/>
          </p:cNvGraphicFramePr>
          <p:nvPr/>
        </p:nvGraphicFramePr>
        <p:xfrm>
          <a:off x="827088" y="3843338"/>
          <a:ext cx="1471612" cy="354012"/>
        </p:xfrm>
        <a:graphic>
          <a:graphicData uri="http://schemas.openxmlformats.org/presentationml/2006/ole">
            <mc:AlternateContent xmlns:mc="http://schemas.openxmlformats.org/markup-compatibility/2006">
              <mc:Choice xmlns:v="urn:schemas-microsoft-com:vml" Requires="v">
                <p:oleObj spid="_x0000_s9241" name="Equation" r:id="rId11" imgW="1536692" imgH="292188" progId="Equation.DSMT4">
                  <p:embed/>
                </p:oleObj>
              </mc:Choice>
              <mc:Fallback>
                <p:oleObj name="Equation" r:id="rId11" imgW="1536692" imgH="292188" progId="Equation.DSMT4">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7088" y="3843338"/>
                        <a:ext cx="1471612"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6" name="Object 14">
            <a:extLst>
              <a:ext uri="{FF2B5EF4-FFF2-40B4-BE49-F238E27FC236}">
                <a16:creationId xmlns:a16="http://schemas.microsoft.com/office/drawing/2014/main" id="{E259A9B3-7D51-484F-982F-966E32E19E86}"/>
              </a:ext>
            </a:extLst>
          </p:cNvPr>
          <p:cNvGraphicFramePr>
            <a:graphicFrameLocks noChangeAspect="1"/>
          </p:cNvGraphicFramePr>
          <p:nvPr/>
        </p:nvGraphicFramePr>
        <p:xfrm>
          <a:off x="857250" y="5116513"/>
          <a:ext cx="1482725" cy="354012"/>
        </p:xfrm>
        <a:graphic>
          <a:graphicData uri="http://schemas.openxmlformats.org/presentationml/2006/ole">
            <mc:AlternateContent xmlns:mc="http://schemas.openxmlformats.org/markup-compatibility/2006">
              <mc:Choice xmlns:v="urn:schemas-microsoft-com:vml" Requires="v">
                <p:oleObj spid="_x0000_s9242" name="Equation" r:id="rId13" imgW="1549318" imgH="292188" progId="Equation.DSMT4">
                  <p:embed/>
                </p:oleObj>
              </mc:Choice>
              <mc:Fallback>
                <p:oleObj name="Equation" r:id="rId13" imgW="1549318" imgH="292188" progId="Equation.DSMT4">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7250" y="5116513"/>
                        <a:ext cx="1482725"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53" name="Rectangle 21">
            <a:extLst>
              <a:ext uri="{FF2B5EF4-FFF2-40B4-BE49-F238E27FC236}">
                <a16:creationId xmlns:a16="http://schemas.microsoft.com/office/drawing/2014/main" id="{BB579CE1-4001-4391-AA00-0DC334AE6E10}"/>
              </a:ext>
            </a:extLst>
          </p:cNvPr>
          <p:cNvSpPr>
            <a:spLocks noChangeArrowheads="1"/>
          </p:cNvSpPr>
          <p:nvPr/>
        </p:nvSpPr>
        <p:spPr bwMode="auto">
          <a:xfrm>
            <a:off x="2838450" y="1889125"/>
            <a:ext cx="49022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nSpc>
                <a:spcPct val="125000"/>
              </a:lnSpc>
            </a:pPr>
            <a:r>
              <a:rPr kumimoji="1" lang="zh-CN" altLang="en-US">
                <a:solidFill>
                  <a:srgbClr val="00FFFF"/>
                </a:solidFill>
                <a:latin typeface="宋体" panose="02010600030101010101" pitchFamily="2" charset="-122"/>
              </a:rPr>
              <a:t>波长反映了波的空间周期性。</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wipe(left)">
                                      <p:cBhvr>
                                        <p:cTn id="7" dur="500"/>
                                        <p:tgtEl>
                                          <p:spTgt spid="184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443"/>
                                        </p:tgtEl>
                                        <p:attrNameLst>
                                          <p:attrName>style.visibility</p:attrName>
                                        </p:attrNameLst>
                                      </p:cBhvr>
                                      <p:to>
                                        <p:strVal val="visible"/>
                                      </p:to>
                                    </p:set>
                                    <p:animEffect transition="in" filter="wipe(left)">
                                      <p:cBhvr>
                                        <p:cTn id="12" dur="500"/>
                                        <p:tgtEl>
                                          <p:spTgt spid="184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434"/>
                                        </p:tgtEl>
                                        <p:attrNameLst>
                                          <p:attrName>style.visibility</p:attrName>
                                        </p:attrNameLst>
                                      </p:cBhvr>
                                      <p:to>
                                        <p:strVal val="visible"/>
                                      </p:to>
                                    </p:set>
                                    <p:animEffect transition="in" filter="wipe(left)">
                                      <p:cBhvr>
                                        <p:cTn id="17" dur="500"/>
                                        <p:tgtEl>
                                          <p:spTgt spid="184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wipe(left)">
                                      <p:cBhvr>
                                        <p:cTn id="22" dur="500"/>
                                        <p:tgtEl>
                                          <p:spTgt spid="1845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8444"/>
                                        </p:tgtEl>
                                        <p:attrNameLst>
                                          <p:attrName>style.visibility</p:attrName>
                                        </p:attrNameLst>
                                      </p:cBhvr>
                                      <p:to>
                                        <p:strVal val="visible"/>
                                      </p:to>
                                    </p:set>
                                    <p:animEffect transition="in" filter="wipe(left)">
                                      <p:cBhvr>
                                        <p:cTn id="27" dur="500"/>
                                        <p:tgtEl>
                                          <p:spTgt spid="1844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437"/>
                                        </p:tgtEl>
                                        <p:attrNameLst>
                                          <p:attrName>style.visibility</p:attrName>
                                        </p:attrNameLst>
                                      </p:cBhvr>
                                      <p:to>
                                        <p:strVal val="visible"/>
                                      </p:to>
                                    </p:set>
                                    <p:animEffect transition="in" filter="wipe(left)">
                                      <p:cBhvr>
                                        <p:cTn id="32" dur="500"/>
                                        <p:tgtEl>
                                          <p:spTgt spid="1843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8445"/>
                                        </p:tgtEl>
                                        <p:attrNameLst>
                                          <p:attrName>style.visibility</p:attrName>
                                        </p:attrNameLst>
                                      </p:cBhvr>
                                      <p:to>
                                        <p:strVal val="visible"/>
                                      </p:to>
                                    </p:set>
                                    <p:animEffect transition="in" filter="wipe(left)">
                                      <p:cBhvr>
                                        <p:cTn id="37" dur="500"/>
                                        <p:tgtEl>
                                          <p:spTgt spid="1844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438"/>
                                        </p:tgtEl>
                                        <p:attrNameLst>
                                          <p:attrName>style.visibility</p:attrName>
                                        </p:attrNameLst>
                                      </p:cBhvr>
                                      <p:to>
                                        <p:strVal val="visible"/>
                                      </p:to>
                                    </p:set>
                                    <p:animEffect transition="in" filter="wipe(left)">
                                      <p:cBhvr>
                                        <p:cTn id="42" dur="500"/>
                                        <p:tgtEl>
                                          <p:spTgt spid="1843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2" fill="hold" nodeType="clickEffect">
                                  <p:stCondLst>
                                    <p:cond delay="0"/>
                                  </p:stCondLst>
                                  <p:childTnLst>
                                    <p:set>
                                      <p:cBhvr>
                                        <p:cTn id="46" dur="1" fill="hold">
                                          <p:stCondLst>
                                            <p:cond delay="0"/>
                                          </p:stCondLst>
                                        </p:cTn>
                                        <p:tgtEl>
                                          <p:spTgt spid="18439"/>
                                        </p:tgtEl>
                                        <p:attrNameLst>
                                          <p:attrName>style.visibility</p:attrName>
                                        </p:attrNameLst>
                                      </p:cBhvr>
                                      <p:to>
                                        <p:strVal val="visible"/>
                                      </p:to>
                                    </p:set>
                                    <p:animEffect transition="in" filter="slide(fromRight)">
                                      <p:cBhvr>
                                        <p:cTn id="47" dur="500"/>
                                        <p:tgtEl>
                                          <p:spTgt spid="1843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8446"/>
                                        </p:tgtEl>
                                        <p:attrNameLst>
                                          <p:attrName>style.visibility</p:attrName>
                                        </p:attrNameLst>
                                      </p:cBhvr>
                                      <p:to>
                                        <p:strVal val="visible"/>
                                      </p:to>
                                    </p:set>
                                    <p:animEffect transition="in" filter="wipe(left)">
                                      <p:cBhvr>
                                        <p:cTn id="52" dur="500"/>
                                        <p:tgtEl>
                                          <p:spTgt spid="1844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8441"/>
                                        </p:tgtEl>
                                        <p:attrNameLst>
                                          <p:attrName>style.visibility</p:attrName>
                                        </p:attrNameLst>
                                      </p:cBhvr>
                                      <p:to>
                                        <p:strVal val="visible"/>
                                      </p:to>
                                    </p:set>
                                    <p:animEffect transition="in" filter="wipe(left)">
                                      <p:cBhvr>
                                        <p:cTn id="57" dur="500"/>
                                        <p:tgtEl>
                                          <p:spTgt spid="1844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2" presetClass="entr" presetSubtype="2" fill="hold" nodeType="clickEffect">
                                  <p:stCondLst>
                                    <p:cond delay="0"/>
                                  </p:stCondLst>
                                  <p:childTnLst>
                                    <p:set>
                                      <p:cBhvr>
                                        <p:cTn id="61" dur="1" fill="hold">
                                          <p:stCondLst>
                                            <p:cond delay="0"/>
                                          </p:stCondLst>
                                        </p:cTn>
                                        <p:tgtEl>
                                          <p:spTgt spid="18442"/>
                                        </p:tgtEl>
                                        <p:attrNameLst>
                                          <p:attrName>style.visibility</p:attrName>
                                        </p:attrNameLst>
                                      </p:cBhvr>
                                      <p:to>
                                        <p:strVal val="visible"/>
                                      </p:to>
                                    </p:set>
                                    <p:animEffect transition="in" filter="slide(fromRight)">
                                      <p:cBhvr>
                                        <p:cTn id="62" dur="500"/>
                                        <p:tgtEl>
                                          <p:spTgt spid="18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p:bldP spid="18435" grpId="0" autoUpdateAnimBg="0"/>
      <p:bldP spid="18437" grpId="0" autoUpdateAnimBg="0"/>
      <p:bldP spid="18438" grpId="0" autoUpdateAnimBg="0"/>
      <p:bldP spid="18441" grpId="0" autoUpdateAnimBg="0"/>
      <p:bldP spid="18453"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058B4CBF-3116-4089-8870-F9ACC855A585}"/>
              </a:ext>
            </a:extLst>
          </p:cNvPr>
          <p:cNvSpPr>
            <a:spLocks noChangeArrowheads="1"/>
          </p:cNvSpPr>
          <p:nvPr/>
        </p:nvSpPr>
        <p:spPr bwMode="auto">
          <a:xfrm>
            <a:off x="755650" y="766763"/>
            <a:ext cx="792003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9750" indent="-539750">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en-US" altLang="zh-CN">
                <a:latin typeface="Times New Roman" panose="02020603050405020304" pitchFamily="18" charset="0"/>
                <a:ea typeface="楷体_GB2312" pitchFamily="49" charset="-122"/>
              </a:rPr>
              <a:t>(1)</a:t>
            </a:r>
            <a:r>
              <a:rPr kumimoji="1" lang="en-US" altLang="zh-CN">
                <a:latin typeface="楷体_GB2312" pitchFamily="49" charset="-122"/>
                <a:ea typeface="楷体_GB2312" pitchFamily="49" charset="-122"/>
              </a:rPr>
              <a:t> </a:t>
            </a:r>
            <a:r>
              <a:rPr kumimoji="1" lang="zh-CN" altLang="en-US">
                <a:latin typeface="楷体_GB2312" pitchFamily="49" charset="-122"/>
                <a:ea typeface="楷体_GB2312" pitchFamily="49" charset="-122"/>
              </a:rPr>
              <a:t>波的周期和频率与媒质的性质无关；一般情况下，与波源振动的周期和频率相同 。</a:t>
            </a:r>
          </a:p>
        </p:txBody>
      </p:sp>
      <p:graphicFrame>
        <p:nvGraphicFramePr>
          <p:cNvPr id="19459" name="Object 3">
            <a:extLst>
              <a:ext uri="{FF2B5EF4-FFF2-40B4-BE49-F238E27FC236}">
                <a16:creationId xmlns:a16="http://schemas.microsoft.com/office/drawing/2014/main" id="{9080D856-4460-4836-B9E9-4DE221989ABD}"/>
              </a:ext>
            </a:extLst>
          </p:cNvPr>
          <p:cNvGraphicFramePr>
            <a:graphicFrameLocks/>
          </p:cNvGraphicFramePr>
          <p:nvPr/>
        </p:nvGraphicFramePr>
        <p:xfrm>
          <a:off x="2109788" y="5445125"/>
          <a:ext cx="1190625" cy="954088"/>
        </p:xfrm>
        <a:graphic>
          <a:graphicData uri="http://schemas.openxmlformats.org/presentationml/2006/ole">
            <mc:AlternateContent xmlns:mc="http://schemas.openxmlformats.org/markup-compatibility/2006">
              <mc:Choice xmlns:v="urn:schemas-microsoft-com:vml" Requires="v">
                <p:oleObj spid="_x0000_s10272" name="Equation" r:id="rId3" imgW="1092151" imgH="850812" progId="Equation.DSMT4">
                  <p:embed/>
                </p:oleObj>
              </mc:Choice>
              <mc:Fallback>
                <p:oleObj name="Equation" r:id="rId3" imgW="1092151" imgH="850812" progId="Equation.DSMT4">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9788" y="5445125"/>
                        <a:ext cx="1190625"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0" name="Rectangle 4">
            <a:extLst>
              <a:ext uri="{FF2B5EF4-FFF2-40B4-BE49-F238E27FC236}">
                <a16:creationId xmlns:a16="http://schemas.microsoft.com/office/drawing/2014/main" id="{74BD61AD-D201-47C6-837A-71F7F4B84B14}"/>
              </a:ext>
            </a:extLst>
          </p:cNvPr>
          <p:cNvSpPr>
            <a:spLocks noChangeArrowheads="1"/>
          </p:cNvSpPr>
          <p:nvPr/>
        </p:nvSpPr>
        <p:spPr bwMode="auto">
          <a:xfrm>
            <a:off x="733425" y="3311525"/>
            <a:ext cx="56388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a:lnSpc>
                <a:spcPct val="125000"/>
              </a:lnSpc>
            </a:pPr>
            <a:r>
              <a:rPr kumimoji="1" lang="en-US" altLang="zh-CN">
                <a:latin typeface="Times New Roman" panose="02020603050405020304" pitchFamily="18" charset="0"/>
                <a:ea typeface="楷体_GB2312" pitchFamily="49" charset="-122"/>
              </a:rPr>
              <a:t>a. </a:t>
            </a:r>
            <a:r>
              <a:rPr kumimoji="1" lang="zh-CN" altLang="en-US">
                <a:latin typeface="楷体_GB2312" pitchFamily="49" charset="-122"/>
                <a:ea typeface="楷体_GB2312" pitchFamily="49" charset="-122"/>
              </a:rPr>
              <a:t>拉紧的绳子或弦线中横波的波速为： </a:t>
            </a:r>
          </a:p>
        </p:txBody>
      </p:sp>
      <p:graphicFrame>
        <p:nvGraphicFramePr>
          <p:cNvPr id="19461" name="Object 5">
            <a:extLst>
              <a:ext uri="{FF2B5EF4-FFF2-40B4-BE49-F238E27FC236}">
                <a16:creationId xmlns:a16="http://schemas.microsoft.com/office/drawing/2014/main" id="{259ECBAF-34FF-4FFF-8E79-4C4FE743FA4E}"/>
              </a:ext>
            </a:extLst>
          </p:cNvPr>
          <p:cNvGraphicFramePr>
            <a:graphicFrameLocks/>
          </p:cNvGraphicFramePr>
          <p:nvPr/>
        </p:nvGraphicFramePr>
        <p:xfrm>
          <a:off x="2105025" y="3938588"/>
          <a:ext cx="1176338" cy="900112"/>
        </p:xfrm>
        <a:graphic>
          <a:graphicData uri="http://schemas.openxmlformats.org/presentationml/2006/ole">
            <mc:AlternateContent xmlns:mc="http://schemas.openxmlformats.org/markup-compatibility/2006">
              <mc:Choice xmlns:v="urn:schemas-microsoft-com:vml" Requires="v">
                <p:oleObj spid="_x0000_s10273" name="Equation" r:id="rId5" imgW="1079525" imgH="806669" progId="Equation.DSMT4">
                  <p:embed/>
                </p:oleObj>
              </mc:Choice>
              <mc:Fallback>
                <p:oleObj name="Equation" r:id="rId5" imgW="1079525" imgH="806669" progId="Equation.DSMT4">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5025" y="3938588"/>
                        <a:ext cx="1176338" cy="90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2" name="Rectangle 6">
            <a:extLst>
              <a:ext uri="{FF2B5EF4-FFF2-40B4-BE49-F238E27FC236}">
                <a16:creationId xmlns:a16="http://schemas.microsoft.com/office/drawing/2014/main" id="{9ADBBB2F-641F-4D3D-AD4B-B0C1830C6105}"/>
              </a:ext>
            </a:extLst>
          </p:cNvPr>
          <p:cNvSpPr>
            <a:spLocks noChangeArrowheads="1"/>
          </p:cNvSpPr>
          <p:nvPr/>
        </p:nvSpPr>
        <p:spPr bwMode="auto">
          <a:xfrm>
            <a:off x="741363" y="4860925"/>
            <a:ext cx="451008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nSpc>
                <a:spcPct val="125000"/>
              </a:lnSpc>
            </a:pPr>
            <a:r>
              <a:rPr kumimoji="1" lang="en-US" altLang="zh-CN">
                <a:latin typeface="Times New Roman" panose="02020603050405020304" pitchFamily="18" charset="0"/>
                <a:ea typeface="楷体_GB2312" pitchFamily="49" charset="-122"/>
              </a:rPr>
              <a:t>b. </a:t>
            </a:r>
            <a:r>
              <a:rPr kumimoji="1" lang="zh-CN" altLang="en-US">
                <a:latin typeface="楷体_GB2312" pitchFamily="49" charset="-122"/>
                <a:ea typeface="楷体_GB2312" pitchFamily="49" charset="-122"/>
              </a:rPr>
              <a:t>均匀细棒中，纵波的波速为：</a:t>
            </a:r>
          </a:p>
        </p:txBody>
      </p:sp>
      <p:sp>
        <p:nvSpPr>
          <p:cNvPr id="19463" name="Rectangle 7">
            <a:extLst>
              <a:ext uri="{FF2B5EF4-FFF2-40B4-BE49-F238E27FC236}">
                <a16:creationId xmlns:a16="http://schemas.microsoft.com/office/drawing/2014/main" id="{8676CC1E-E585-4A95-8EA8-9150F38E1184}"/>
              </a:ext>
            </a:extLst>
          </p:cNvPr>
          <p:cNvSpPr>
            <a:spLocks noChangeArrowheads="1"/>
          </p:cNvSpPr>
          <p:nvPr/>
        </p:nvSpPr>
        <p:spPr bwMode="auto">
          <a:xfrm>
            <a:off x="739775" y="1812925"/>
            <a:ext cx="8153400" cy="1006475"/>
          </a:xfrm>
          <a:prstGeom prst="rect">
            <a:avLst/>
          </a:prstGeom>
          <a:noFill/>
          <a:ln>
            <a:noFill/>
          </a:ln>
          <a:effectLst/>
          <a:extLst>
            <a:ext uri="{909E8E84-426E-40DD-AFC4-6F175D3DCCD1}">
              <a14:hiddenFill xmlns:a14="http://schemas.microsoft.com/office/drawing/2010/main">
                <a:solidFill>
                  <a:srgbClr val="0099CC">
                    <a:alpha val="0"/>
                  </a:srgb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28650" indent="-628650">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en-US" altLang="zh-CN">
                <a:latin typeface="Times New Roman" panose="02020603050405020304" pitchFamily="18" charset="0"/>
                <a:ea typeface="楷体_GB2312" pitchFamily="49" charset="-122"/>
              </a:rPr>
              <a:t>(2)</a:t>
            </a:r>
            <a:r>
              <a:rPr kumimoji="1" lang="en-US" altLang="zh-CN">
                <a:latin typeface="楷体_GB2312" pitchFamily="49" charset="-122"/>
                <a:ea typeface="楷体_GB2312" pitchFamily="49" charset="-122"/>
              </a:rPr>
              <a:t> </a:t>
            </a:r>
            <a:r>
              <a:rPr kumimoji="1" lang="zh-CN" altLang="en-US">
                <a:latin typeface="楷体_GB2312" pitchFamily="49" charset="-122"/>
                <a:ea typeface="楷体_GB2312" pitchFamily="49" charset="-122"/>
              </a:rPr>
              <a:t>波速实质上是相位传播的速度，故称为相速度； 其大小主要决定于媒质的性质，与波的频率无关。</a:t>
            </a:r>
          </a:p>
        </p:txBody>
      </p:sp>
      <p:sp>
        <p:nvSpPr>
          <p:cNvPr id="19464" name="Text Box 8">
            <a:extLst>
              <a:ext uri="{FF2B5EF4-FFF2-40B4-BE49-F238E27FC236}">
                <a16:creationId xmlns:a16="http://schemas.microsoft.com/office/drawing/2014/main" id="{62A06CA1-F514-4A57-B031-E15E6103AC04}"/>
              </a:ext>
            </a:extLst>
          </p:cNvPr>
          <p:cNvSpPr txBox="1">
            <a:spLocks noChangeArrowheads="1"/>
          </p:cNvSpPr>
          <p:nvPr/>
        </p:nvSpPr>
        <p:spPr bwMode="auto">
          <a:xfrm>
            <a:off x="581025" y="288925"/>
            <a:ext cx="116046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lnSpc>
                <a:spcPct val="125000"/>
              </a:lnSpc>
            </a:pPr>
            <a:r>
              <a:rPr kumimoji="1" lang="zh-CN" altLang="en-US">
                <a:solidFill>
                  <a:srgbClr val="FFFF00"/>
                </a:solidFill>
                <a:latin typeface="宋体" panose="02010600030101010101" pitchFamily="2" charset="-122"/>
              </a:rPr>
              <a:t>说明</a:t>
            </a:r>
          </a:p>
        </p:txBody>
      </p:sp>
      <p:grpSp>
        <p:nvGrpSpPr>
          <p:cNvPr id="19466" name="Group 10">
            <a:extLst>
              <a:ext uri="{FF2B5EF4-FFF2-40B4-BE49-F238E27FC236}">
                <a16:creationId xmlns:a16="http://schemas.microsoft.com/office/drawing/2014/main" id="{57C06495-AF6D-45EE-86E3-6D2A1035EFA9}"/>
              </a:ext>
            </a:extLst>
          </p:cNvPr>
          <p:cNvGrpSpPr>
            <a:grpSpLocks/>
          </p:cNvGrpSpPr>
          <p:nvPr/>
        </p:nvGrpSpPr>
        <p:grpSpPr bwMode="auto">
          <a:xfrm>
            <a:off x="4668838" y="3860800"/>
            <a:ext cx="2209800" cy="457200"/>
            <a:chOff x="4176" y="3504"/>
            <a:chExt cx="1392" cy="311"/>
          </a:xfrm>
        </p:grpSpPr>
        <p:graphicFrame>
          <p:nvGraphicFramePr>
            <p:cNvPr id="10264" name="Object 11">
              <a:extLst>
                <a:ext uri="{FF2B5EF4-FFF2-40B4-BE49-F238E27FC236}">
                  <a16:creationId xmlns:a16="http://schemas.microsoft.com/office/drawing/2014/main" id="{9294204D-2E5F-4B42-B369-F95BA2A02577}"/>
                </a:ext>
              </a:extLst>
            </p:cNvPr>
            <p:cNvGraphicFramePr>
              <a:graphicFrameLocks noChangeAspect="1"/>
            </p:cNvGraphicFramePr>
            <p:nvPr/>
          </p:nvGraphicFramePr>
          <p:xfrm>
            <a:off x="4176" y="3523"/>
            <a:ext cx="340" cy="250"/>
          </p:xfrm>
          <a:graphic>
            <a:graphicData uri="http://schemas.openxmlformats.org/presentationml/2006/ole">
              <mc:AlternateContent xmlns:mc="http://schemas.openxmlformats.org/markup-compatibility/2006">
                <mc:Choice xmlns:v="urn:schemas-microsoft-com:vml" Requires="v">
                  <p:oleObj spid="_x0000_s10274" name="Equation" r:id="rId7" imgW="44191" imgH="63588" progId="Equation.DSMT4">
                    <p:embed/>
                  </p:oleObj>
                </mc:Choice>
                <mc:Fallback>
                  <p:oleObj name="Equation" r:id="rId7" imgW="44191" imgH="63588"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6" y="3523"/>
                          <a:ext cx="3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65" name="Rectangle 12">
              <a:extLst>
                <a:ext uri="{FF2B5EF4-FFF2-40B4-BE49-F238E27FC236}">
                  <a16:creationId xmlns:a16="http://schemas.microsoft.com/office/drawing/2014/main" id="{B0694972-CF09-4690-B72E-C713B1876252}"/>
                </a:ext>
              </a:extLst>
            </p:cNvPr>
            <p:cNvSpPr>
              <a:spLocks noChangeArrowheads="1"/>
            </p:cNvSpPr>
            <p:nvPr/>
          </p:nvSpPr>
          <p:spPr bwMode="auto">
            <a:xfrm>
              <a:off x="4416" y="3504"/>
              <a:ext cx="1152"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a:latin typeface="Times New Roman" panose="02020603050405020304" pitchFamily="18" charset="0"/>
                  <a:ea typeface="楷体_GB2312" pitchFamily="49" charset="-122"/>
                </a:rPr>
                <a:t>—</a:t>
              </a:r>
              <a:r>
                <a:rPr kumimoji="1" lang="en-US" altLang="zh-CN">
                  <a:latin typeface="楷体_GB2312" pitchFamily="49" charset="-122"/>
                  <a:ea typeface="楷体_GB2312" pitchFamily="49" charset="-122"/>
                </a:rPr>
                <a:t> </a:t>
              </a:r>
              <a:r>
                <a:rPr kumimoji="1" lang="zh-CN" altLang="en-US">
                  <a:latin typeface="楷体_GB2312" pitchFamily="49" charset="-122"/>
                  <a:ea typeface="楷体_GB2312" pitchFamily="49" charset="-122"/>
                </a:rPr>
                <a:t>张力</a:t>
              </a:r>
            </a:p>
          </p:txBody>
        </p:sp>
      </p:grpSp>
      <p:grpSp>
        <p:nvGrpSpPr>
          <p:cNvPr id="19469" name="Group 13">
            <a:extLst>
              <a:ext uri="{FF2B5EF4-FFF2-40B4-BE49-F238E27FC236}">
                <a16:creationId xmlns:a16="http://schemas.microsoft.com/office/drawing/2014/main" id="{D58EAC9A-1D0F-4E65-8CD5-C4850169B48C}"/>
              </a:ext>
            </a:extLst>
          </p:cNvPr>
          <p:cNvGrpSpPr>
            <a:grpSpLocks/>
          </p:cNvGrpSpPr>
          <p:nvPr/>
        </p:nvGrpSpPr>
        <p:grpSpPr bwMode="auto">
          <a:xfrm>
            <a:off x="4592638" y="4356100"/>
            <a:ext cx="2286000" cy="457200"/>
            <a:chOff x="4128" y="3792"/>
            <a:chExt cx="1440" cy="311"/>
          </a:xfrm>
        </p:grpSpPr>
        <p:graphicFrame>
          <p:nvGraphicFramePr>
            <p:cNvPr id="10262" name="Object 14">
              <a:extLst>
                <a:ext uri="{FF2B5EF4-FFF2-40B4-BE49-F238E27FC236}">
                  <a16:creationId xmlns:a16="http://schemas.microsoft.com/office/drawing/2014/main" id="{2B19FEDE-2CBD-4A79-AED5-2EACA398CF10}"/>
                </a:ext>
              </a:extLst>
            </p:cNvPr>
            <p:cNvGraphicFramePr>
              <a:graphicFrameLocks noChangeAspect="1"/>
            </p:cNvGraphicFramePr>
            <p:nvPr/>
          </p:nvGraphicFramePr>
          <p:xfrm>
            <a:off x="4128" y="3840"/>
            <a:ext cx="371" cy="250"/>
          </p:xfrm>
          <a:graphic>
            <a:graphicData uri="http://schemas.openxmlformats.org/presentationml/2006/ole">
              <mc:AlternateContent xmlns:mc="http://schemas.openxmlformats.org/markup-compatibility/2006">
                <mc:Choice xmlns:v="urn:schemas-microsoft-com:vml" Requires="v">
                  <p:oleObj spid="_x0000_s10275" name="Equation" r:id="rId9" imgW="51030" imgH="63588" progId="Equation.DSMT4">
                    <p:embed/>
                  </p:oleObj>
                </mc:Choice>
                <mc:Fallback>
                  <p:oleObj name="Equation" r:id="rId9" imgW="51030" imgH="63588" progId="Equation.DSMT4">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28" y="3840"/>
                          <a:ext cx="3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63" name="Rectangle 15">
              <a:extLst>
                <a:ext uri="{FF2B5EF4-FFF2-40B4-BE49-F238E27FC236}">
                  <a16:creationId xmlns:a16="http://schemas.microsoft.com/office/drawing/2014/main" id="{BE0D0D56-4181-496E-A196-8CE0A7426C32}"/>
                </a:ext>
              </a:extLst>
            </p:cNvPr>
            <p:cNvSpPr>
              <a:spLocks noChangeArrowheads="1"/>
            </p:cNvSpPr>
            <p:nvPr/>
          </p:nvSpPr>
          <p:spPr bwMode="auto">
            <a:xfrm>
              <a:off x="4416" y="3792"/>
              <a:ext cx="1152"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a:latin typeface="Times New Roman" panose="02020603050405020304" pitchFamily="18" charset="0"/>
                  <a:ea typeface="楷体_GB2312" pitchFamily="49" charset="-122"/>
                </a:rPr>
                <a:t>—</a:t>
              </a:r>
              <a:r>
                <a:rPr kumimoji="1" lang="en-US" altLang="zh-CN">
                  <a:latin typeface="楷体_GB2312" pitchFamily="49" charset="-122"/>
                  <a:ea typeface="楷体_GB2312" pitchFamily="49" charset="-122"/>
                </a:rPr>
                <a:t> </a:t>
              </a:r>
              <a:r>
                <a:rPr kumimoji="1" lang="zh-CN" altLang="en-US">
                  <a:latin typeface="楷体_GB2312" pitchFamily="49" charset="-122"/>
                  <a:ea typeface="楷体_GB2312" pitchFamily="49" charset="-122"/>
                </a:rPr>
                <a:t>线密度</a:t>
              </a:r>
            </a:p>
          </p:txBody>
        </p:sp>
      </p:grpSp>
      <p:sp>
        <p:nvSpPr>
          <p:cNvPr id="19472" name="AutoShape 16">
            <a:extLst>
              <a:ext uri="{FF2B5EF4-FFF2-40B4-BE49-F238E27FC236}">
                <a16:creationId xmlns:a16="http://schemas.microsoft.com/office/drawing/2014/main" id="{10B7EB09-0E30-4636-9E6F-D2BA48DA396F}"/>
              </a:ext>
            </a:extLst>
          </p:cNvPr>
          <p:cNvSpPr>
            <a:spLocks/>
          </p:cNvSpPr>
          <p:nvPr/>
        </p:nvSpPr>
        <p:spPr bwMode="auto">
          <a:xfrm>
            <a:off x="4211638" y="3933825"/>
            <a:ext cx="215900" cy="774700"/>
          </a:xfrm>
          <a:prstGeom prst="leftBrace">
            <a:avLst>
              <a:gd name="adj1" fmla="val 29902"/>
              <a:gd name="adj2" fmla="val 50000"/>
            </a:avLst>
          </a:pr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9474" name="Group 18">
            <a:extLst>
              <a:ext uri="{FF2B5EF4-FFF2-40B4-BE49-F238E27FC236}">
                <a16:creationId xmlns:a16="http://schemas.microsoft.com/office/drawing/2014/main" id="{18AA688D-2431-4DA4-AFB3-4DF135E67B6F}"/>
              </a:ext>
            </a:extLst>
          </p:cNvPr>
          <p:cNvGrpSpPr>
            <a:grpSpLocks/>
          </p:cNvGrpSpPr>
          <p:nvPr/>
        </p:nvGrpSpPr>
        <p:grpSpPr bwMode="auto">
          <a:xfrm>
            <a:off x="4572000" y="5373688"/>
            <a:ext cx="3986213" cy="1066800"/>
            <a:chOff x="3009" y="432"/>
            <a:chExt cx="2511" cy="672"/>
          </a:xfrm>
        </p:grpSpPr>
        <p:grpSp>
          <p:nvGrpSpPr>
            <p:cNvPr id="10256" name="Group 19">
              <a:extLst>
                <a:ext uri="{FF2B5EF4-FFF2-40B4-BE49-F238E27FC236}">
                  <a16:creationId xmlns:a16="http://schemas.microsoft.com/office/drawing/2014/main" id="{DFB5C653-4464-4DDF-A56F-F8B191797B3C}"/>
                </a:ext>
              </a:extLst>
            </p:cNvPr>
            <p:cNvGrpSpPr>
              <a:grpSpLocks/>
            </p:cNvGrpSpPr>
            <p:nvPr/>
          </p:nvGrpSpPr>
          <p:grpSpPr bwMode="auto">
            <a:xfrm>
              <a:off x="3072" y="432"/>
              <a:ext cx="2448" cy="288"/>
              <a:chOff x="3072" y="432"/>
              <a:chExt cx="2448" cy="288"/>
            </a:xfrm>
          </p:grpSpPr>
          <p:graphicFrame>
            <p:nvGraphicFramePr>
              <p:cNvPr id="10260" name="Object 20">
                <a:extLst>
                  <a:ext uri="{FF2B5EF4-FFF2-40B4-BE49-F238E27FC236}">
                    <a16:creationId xmlns:a16="http://schemas.microsoft.com/office/drawing/2014/main" id="{401A625F-20A0-4BB6-8871-FFC7914027FF}"/>
                  </a:ext>
                </a:extLst>
              </p:cNvPr>
              <p:cNvGraphicFramePr>
                <a:graphicFrameLocks noChangeAspect="1"/>
              </p:cNvGraphicFramePr>
              <p:nvPr/>
            </p:nvGraphicFramePr>
            <p:xfrm>
              <a:off x="3072" y="451"/>
              <a:ext cx="340" cy="250"/>
            </p:xfrm>
            <a:graphic>
              <a:graphicData uri="http://schemas.openxmlformats.org/presentationml/2006/ole">
                <mc:AlternateContent xmlns:mc="http://schemas.openxmlformats.org/markup-compatibility/2006">
                  <mc:Choice xmlns:v="urn:schemas-microsoft-com:vml" Requires="v">
                    <p:oleObj spid="_x0000_s10276" name="Equation" r:id="rId11" imgW="44191" imgH="63588" progId="Equation.DSMT4">
                      <p:embed/>
                    </p:oleObj>
                  </mc:Choice>
                  <mc:Fallback>
                    <p:oleObj name="Equation" r:id="rId11" imgW="44191" imgH="63588" progId="Equation.DSMT4">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72" y="451"/>
                            <a:ext cx="3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61" name="Rectangle 21">
                <a:extLst>
                  <a:ext uri="{FF2B5EF4-FFF2-40B4-BE49-F238E27FC236}">
                    <a16:creationId xmlns:a16="http://schemas.microsoft.com/office/drawing/2014/main" id="{0E3D0879-E2A3-4FFB-BE1D-5B70B60ABCC0}"/>
                  </a:ext>
                </a:extLst>
              </p:cNvPr>
              <p:cNvSpPr>
                <a:spLocks noChangeArrowheads="1"/>
              </p:cNvSpPr>
              <p:nvPr/>
            </p:nvSpPr>
            <p:spPr bwMode="auto">
              <a:xfrm>
                <a:off x="3312" y="432"/>
                <a:ext cx="2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a:latin typeface="Times New Roman" panose="02020603050405020304" pitchFamily="18" charset="0"/>
                    <a:ea typeface="楷体_GB2312" pitchFamily="49" charset="-122"/>
                  </a:rPr>
                  <a:t>—</a:t>
                </a:r>
                <a:r>
                  <a:rPr kumimoji="1" lang="en-US" altLang="zh-CN">
                    <a:latin typeface="楷体_GB2312" pitchFamily="49" charset="-122"/>
                    <a:ea typeface="楷体_GB2312" pitchFamily="49" charset="-122"/>
                  </a:rPr>
                  <a:t> </a:t>
                </a:r>
                <a:r>
                  <a:rPr kumimoji="1" lang="zh-CN" altLang="en-US">
                    <a:latin typeface="楷体_GB2312" pitchFamily="49" charset="-122"/>
                    <a:ea typeface="楷体_GB2312" pitchFamily="49" charset="-122"/>
                  </a:rPr>
                  <a:t>固体棒的杨氏模量</a:t>
                </a:r>
              </a:p>
            </p:txBody>
          </p:sp>
        </p:grpSp>
        <p:grpSp>
          <p:nvGrpSpPr>
            <p:cNvPr id="10257" name="Group 22">
              <a:extLst>
                <a:ext uri="{FF2B5EF4-FFF2-40B4-BE49-F238E27FC236}">
                  <a16:creationId xmlns:a16="http://schemas.microsoft.com/office/drawing/2014/main" id="{D7519C15-3F7E-4AE0-A1F7-D989A0009131}"/>
                </a:ext>
              </a:extLst>
            </p:cNvPr>
            <p:cNvGrpSpPr>
              <a:grpSpLocks/>
            </p:cNvGrpSpPr>
            <p:nvPr/>
          </p:nvGrpSpPr>
          <p:grpSpPr bwMode="auto">
            <a:xfrm>
              <a:off x="3009" y="816"/>
              <a:ext cx="2463" cy="288"/>
              <a:chOff x="3009" y="816"/>
              <a:chExt cx="2463" cy="288"/>
            </a:xfrm>
          </p:grpSpPr>
          <p:graphicFrame>
            <p:nvGraphicFramePr>
              <p:cNvPr id="10258" name="Object 23">
                <a:extLst>
                  <a:ext uri="{FF2B5EF4-FFF2-40B4-BE49-F238E27FC236}">
                    <a16:creationId xmlns:a16="http://schemas.microsoft.com/office/drawing/2014/main" id="{E6F10DA2-D681-4613-B110-24881B76A321}"/>
                  </a:ext>
                </a:extLst>
              </p:cNvPr>
              <p:cNvGraphicFramePr>
                <a:graphicFrameLocks noChangeAspect="1"/>
              </p:cNvGraphicFramePr>
              <p:nvPr/>
            </p:nvGraphicFramePr>
            <p:xfrm>
              <a:off x="3009" y="835"/>
              <a:ext cx="371" cy="250"/>
            </p:xfrm>
            <a:graphic>
              <a:graphicData uri="http://schemas.openxmlformats.org/presentationml/2006/ole">
                <mc:AlternateContent xmlns:mc="http://schemas.openxmlformats.org/markup-compatibility/2006">
                  <mc:Choice xmlns:v="urn:schemas-microsoft-com:vml" Requires="v">
                    <p:oleObj spid="_x0000_s10277" name="Equation" r:id="rId13" imgW="51030" imgH="63588" progId="Equation.DSMT4">
                      <p:embed/>
                    </p:oleObj>
                  </mc:Choice>
                  <mc:Fallback>
                    <p:oleObj name="Equation" r:id="rId13" imgW="51030" imgH="63588" progId="Equation.DSMT4">
                      <p:embed/>
                      <p:pic>
                        <p:nvPicPr>
                          <p:cNvPr id="0" name="Object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09" y="835"/>
                            <a:ext cx="3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59" name="Rectangle 24">
                <a:extLst>
                  <a:ext uri="{FF2B5EF4-FFF2-40B4-BE49-F238E27FC236}">
                    <a16:creationId xmlns:a16="http://schemas.microsoft.com/office/drawing/2014/main" id="{A2A19262-B8AD-42A6-BE76-065521ED958C}"/>
                  </a:ext>
                </a:extLst>
              </p:cNvPr>
              <p:cNvSpPr>
                <a:spLocks noChangeArrowheads="1"/>
              </p:cNvSpPr>
              <p:nvPr/>
            </p:nvSpPr>
            <p:spPr bwMode="auto">
              <a:xfrm>
                <a:off x="3264" y="816"/>
                <a:ext cx="2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a:latin typeface="Times New Roman" panose="02020603050405020304" pitchFamily="18" charset="0"/>
                    <a:ea typeface="楷体_GB2312" pitchFamily="49" charset="-122"/>
                  </a:rPr>
                  <a:t>—</a:t>
                </a:r>
                <a:r>
                  <a:rPr kumimoji="1" lang="en-US" altLang="zh-CN">
                    <a:latin typeface="楷体_GB2312" pitchFamily="49" charset="-122"/>
                    <a:ea typeface="楷体_GB2312" pitchFamily="49" charset="-122"/>
                  </a:rPr>
                  <a:t> </a:t>
                </a:r>
                <a:r>
                  <a:rPr kumimoji="1" lang="zh-CN" altLang="en-US">
                    <a:latin typeface="楷体_GB2312" pitchFamily="49" charset="-122"/>
                    <a:ea typeface="楷体_GB2312" pitchFamily="49" charset="-122"/>
                  </a:rPr>
                  <a:t>固体棒的密度</a:t>
                </a:r>
              </a:p>
            </p:txBody>
          </p:sp>
        </p:grpSp>
      </p:grpSp>
      <p:sp>
        <p:nvSpPr>
          <p:cNvPr id="19486" name="AutoShape 30">
            <a:extLst>
              <a:ext uri="{FF2B5EF4-FFF2-40B4-BE49-F238E27FC236}">
                <a16:creationId xmlns:a16="http://schemas.microsoft.com/office/drawing/2014/main" id="{D9C908F5-8218-40A6-9666-8303AB4ACCB5}"/>
              </a:ext>
            </a:extLst>
          </p:cNvPr>
          <p:cNvSpPr>
            <a:spLocks noChangeArrowheads="1"/>
          </p:cNvSpPr>
          <p:nvPr/>
        </p:nvSpPr>
        <p:spPr bwMode="auto">
          <a:xfrm>
            <a:off x="323850" y="331788"/>
            <a:ext cx="360363"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87" name="Rectangle 31">
            <a:extLst>
              <a:ext uri="{FF2B5EF4-FFF2-40B4-BE49-F238E27FC236}">
                <a16:creationId xmlns:a16="http://schemas.microsoft.com/office/drawing/2014/main" id="{B2C850C2-55C0-4832-B6E1-F6265D6C9D6E}"/>
              </a:ext>
            </a:extLst>
          </p:cNvPr>
          <p:cNvSpPr>
            <a:spLocks noChangeArrowheads="1"/>
          </p:cNvSpPr>
          <p:nvPr/>
        </p:nvSpPr>
        <p:spPr bwMode="auto">
          <a:xfrm>
            <a:off x="684213" y="2781300"/>
            <a:ext cx="15113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a:ea typeface="楷体_GB2312" pitchFamily="49" charset="-122"/>
              </a:rPr>
              <a:t>例如：</a:t>
            </a:r>
          </a:p>
        </p:txBody>
      </p:sp>
      <p:sp>
        <p:nvSpPr>
          <p:cNvPr id="19490" name="AutoShape 34">
            <a:extLst>
              <a:ext uri="{FF2B5EF4-FFF2-40B4-BE49-F238E27FC236}">
                <a16:creationId xmlns:a16="http://schemas.microsoft.com/office/drawing/2014/main" id="{5E93E251-D53D-42A8-8096-5736C1168D5C}"/>
              </a:ext>
            </a:extLst>
          </p:cNvPr>
          <p:cNvSpPr>
            <a:spLocks/>
          </p:cNvSpPr>
          <p:nvPr/>
        </p:nvSpPr>
        <p:spPr bwMode="auto">
          <a:xfrm>
            <a:off x="4211638" y="5534025"/>
            <a:ext cx="215900" cy="774700"/>
          </a:xfrm>
          <a:prstGeom prst="leftBrace">
            <a:avLst>
              <a:gd name="adj1" fmla="val 29902"/>
              <a:gd name="adj2" fmla="val 50000"/>
            </a:avLst>
          </a:pr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19486"/>
                                        </p:tgtEl>
                                        <p:attrNameLst>
                                          <p:attrName>style.visibility</p:attrName>
                                        </p:attrNameLst>
                                      </p:cBhvr>
                                      <p:to>
                                        <p:strVal val="visible"/>
                                      </p:to>
                                    </p:set>
                                    <p:anim calcmode="lin" valueType="num">
                                      <p:cBhvr>
                                        <p:cTn id="7" dur="500" fill="hold"/>
                                        <p:tgtEl>
                                          <p:spTgt spid="19486"/>
                                        </p:tgtEl>
                                        <p:attrNameLst>
                                          <p:attrName>ppt_w</p:attrName>
                                        </p:attrNameLst>
                                      </p:cBhvr>
                                      <p:tavLst>
                                        <p:tav tm="0">
                                          <p:val>
                                            <p:strVal val="4*#ppt_w"/>
                                          </p:val>
                                        </p:tav>
                                        <p:tav tm="100000">
                                          <p:val>
                                            <p:strVal val="#ppt_w"/>
                                          </p:val>
                                        </p:tav>
                                      </p:tavLst>
                                    </p:anim>
                                    <p:anim calcmode="lin" valueType="num">
                                      <p:cBhvr>
                                        <p:cTn id="8" dur="500" fill="hold"/>
                                        <p:tgtEl>
                                          <p:spTgt spid="19486"/>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946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iterate type="wd">
                                    <p:tmPct val="100000"/>
                                  </p:iterate>
                                  <p:childTnLst>
                                    <p:set>
                                      <p:cBhvr>
                                        <p:cTn id="16" dur="1" fill="hold">
                                          <p:stCondLst>
                                            <p:cond delay="0"/>
                                          </p:stCondLst>
                                        </p:cTn>
                                        <p:tgtEl>
                                          <p:spTgt spid="19458">
                                            <p:txEl>
                                              <p:pRg st="0" end="0"/>
                                            </p:txEl>
                                          </p:spTgt>
                                        </p:tgtEl>
                                        <p:attrNameLst>
                                          <p:attrName>style.visibility</p:attrName>
                                        </p:attrNameLst>
                                      </p:cBhvr>
                                      <p:to>
                                        <p:strVal val="visible"/>
                                      </p:to>
                                    </p:set>
                                    <p:animEffect transition="in" filter="wipe(left)">
                                      <p:cBhvr>
                                        <p:cTn id="17" dur="300"/>
                                        <p:tgtEl>
                                          <p:spTgt spid="19458">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463"/>
                                        </p:tgtEl>
                                        <p:attrNameLst>
                                          <p:attrName>style.visibility</p:attrName>
                                        </p:attrNameLst>
                                      </p:cBhvr>
                                      <p:to>
                                        <p:strVal val="visible"/>
                                      </p:to>
                                    </p:set>
                                    <p:animEffect transition="in" filter="wipe(left)">
                                      <p:cBhvr>
                                        <p:cTn id="22" dur="500"/>
                                        <p:tgtEl>
                                          <p:spTgt spid="1946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48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9460"/>
                                        </p:tgtEl>
                                        <p:attrNameLst>
                                          <p:attrName>style.visibility</p:attrName>
                                        </p:attrNameLst>
                                      </p:cBhvr>
                                      <p:to>
                                        <p:strVal val="visible"/>
                                      </p:to>
                                    </p:set>
                                    <p:animEffect transition="in" filter="wipe(left)">
                                      <p:cBhvr>
                                        <p:cTn id="31" dur="500"/>
                                        <p:tgtEl>
                                          <p:spTgt spid="1946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499"/>
                                          </p:stCondLst>
                                        </p:cTn>
                                        <p:tgtEl>
                                          <p:spTgt spid="19461"/>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9466"/>
                                        </p:tgtEl>
                                        <p:attrNameLst>
                                          <p:attrName>style.visibility</p:attrName>
                                        </p:attrNameLst>
                                      </p:cBhvr>
                                      <p:to>
                                        <p:strVal val="visible"/>
                                      </p:to>
                                    </p:set>
                                    <p:animEffect transition="in" filter="wipe(left)">
                                      <p:cBhvr>
                                        <p:cTn id="40" dur="500"/>
                                        <p:tgtEl>
                                          <p:spTgt spid="1946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19469"/>
                                        </p:tgtEl>
                                        <p:attrNameLst>
                                          <p:attrName>style.visibility</p:attrName>
                                        </p:attrNameLst>
                                      </p:cBhvr>
                                      <p:to>
                                        <p:strVal val="visible"/>
                                      </p:to>
                                    </p:set>
                                    <p:animEffect transition="in" filter="wipe(left)">
                                      <p:cBhvr>
                                        <p:cTn id="45" dur="500"/>
                                        <p:tgtEl>
                                          <p:spTgt spid="19469"/>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9472"/>
                                        </p:tgtEl>
                                        <p:attrNameLst>
                                          <p:attrName>style.visibility</p:attrName>
                                        </p:attrNameLst>
                                      </p:cBhvr>
                                      <p:to>
                                        <p:strVal val="visible"/>
                                      </p:to>
                                    </p:set>
                                    <p:animEffect transition="in" filter="wipe(up)">
                                      <p:cBhvr>
                                        <p:cTn id="50" dur="500"/>
                                        <p:tgtEl>
                                          <p:spTgt spid="1947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9462"/>
                                        </p:tgtEl>
                                        <p:attrNameLst>
                                          <p:attrName>style.visibility</p:attrName>
                                        </p:attrNameLst>
                                      </p:cBhvr>
                                      <p:to>
                                        <p:strVal val="visible"/>
                                      </p:to>
                                    </p:set>
                                    <p:animEffect transition="in" filter="wipe(left)">
                                      <p:cBhvr>
                                        <p:cTn id="55" dur="500"/>
                                        <p:tgtEl>
                                          <p:spTgt spid="1946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nodeType="clickEffect">
                                  <p:stCondLst>
                                    <p:cond delay="0"/>
                                  </p:stCondLst>
                                  <p:childTnLst>
                                    <p:set>
                                      <p:cBhvr>
                                        <p:cTn id="59" dur="1" fill="hold">
                                          <p:stCondLst>
                                            <p:cond delay="499"/>
                                          </p:stCondLst>
                                        </p:cTn>
                                        <p:tgtEl>
                                          <p:spTgt spid="19459"/>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9474"/>
                                        </p:tgtEl>
                                        <p:attrNameLst>
                                          <p:attrName>style.visibility</p:attrName>
                                        </p:attrNameLst>
                                      </p:cBhvr>
                                      <p:to>
                                        <p:strVal val="visible"/>
                                      </p:to>
                                    </p:set>
                                    <p:animEffect transition="in" filter="wipe(left)">
                                      <p:cBhvr>
                                        <p:cTn id="64" dur="500"/>
                                        <p:tgtEl>
                                          <p:spTgt spid="1947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19490"/>
                                        </p:tgtEl>
                                        <p:attrNameLst>
                                          <p:attrName>style.visibility</p:attrName>
                                        </p:attrNameLst>
                                      </p:cBhvr>
                                      <p:to>
                                        <p:strVal val="visible"/>
                                      </p:to>
                                    </p:set>
                                    <p:animEffect transition="in" filter="wipe(up)">
                                      <p:cBhvr>
                                        <p:cTn id="69" dur="500"/>
                                        <p:tgtEl>
                                          <p:spTgt spid="19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build="p" autoUpdateAnimBg="0"/>
      <p:bldP spid="19460" grpId="0" autoUpdateAnimBg="0"/>
      <p:bldP spid="19462" grpId="0" autoUpdateAnimBg="0"/>
      <p:bldP spid="19463" grpId="0" autoUpdateAnimBg="0"/>
      <p:bldP spid="19464" grpId="0" autoUpdateAnimBg="0"/>
      <p:bldP spid="19472" grpId="0" animBg="1"/>
      <p:bldP spid="19486" grpId="0" animBg="1"/>
      <p:bldP spid="19487" grpId="0"/>
      <p:bldP spid="1949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05B93773-A550-4CBE-AECA-9C4232D7D98C}"/>
              </a:ext>
            </a:extLst>
          </p:cNvPr>
          <p:cNvSpPr>
            <a:spLocks noChangeArrowheads="1"/>
          </p:cNvSpPr>
          <p:nvPr/>
        </p:nvSpPr>
        <p:spPr bwMode="auto">
          <a:xfrm>
            <a:off x="2555875" y="2212975"/>
            <a:ext cx="3240088"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nSpc>
                <a:spcPct val="150000"/>
              </a:lnSpc>
            </a:pPr>
            <a:r>
              <a:rPr kumimoji="1" lang="zh-CN" altLang="en-US">
                <a:latin typeface="宋体" panose="02010600030101010101" pitchFamily="2" charset="-122"/>
              </a:rPr>
              <a:t>波面为平面的简谐波</a:t>
            </a:r>
          </a:p>
        </p:txBody>
      </p:sp>
      <p:sp>
        <p:nvSpPr>
          <p:cNvPr id="28675" name="Rectangle 3">
            <a:extLst>
              <a:ext uri="{FF2B5EF4-FFF2-40B4-BE49-F238E27FC236}">
                <a16:creationId xmlns:a16="http://schemas.microsoft.com/office/drawing/2014/main" id="{CF31D7EB-6ABA-4AC7-ACBC-E99560B59486}"/>
              </a:ext>
            </a:extLst>
          </p:cNvPr>
          <p:cNvSpPr>
            <a:spLocks noChangeArrowheads="1"/>
          </p:cNvSpPr>
          <p:nvPr/>
        </p:nvSpPr>
        <p:spPr bwMode="auto">
          <a:xfrm>
            <a:off x="2547938" y="376238"/>
            <a:ext cx="38242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30000"/>
              </a:spcBef>
            </a:pPr>
            <a:r>
              <a:rPr kumimoji="1" lang="en-US" altLang="zh-CN" sz="3200">
                <a:solidFill>
                  <a:srgbClr val="00FF00"/>
                </a:solidFill>
                <a:latin typeface="Times New Roman" panose="02020603050405020304" pitchFamily="18" charset="0"/>
                <a:ea typeface="黑体" panose="02010609060101010101" pitchFamily="49" charset="-122"/>
              </a:rPr>
              <a:t>§8.2  </a:t>
            </a:r>
            <a:r>
              <a:rPr kumimoji="1" lang="zh-CN" altLang="en-US" sz="3200">
                <a:solidFill>
                  <a:srgbClr val="00FF00"/>
                </a:solidFill>
                <a:latin typeface="Times New Roman" panose="02020603050405020304" pitchFamily="18" charset="0"/>
                <a:ea typeface="黑体" panose="02010609060101010101" pitchFamily="49" charset="-122"/>
              </a:rPr>
              <a:t>平面简谐波</a:t>
            </a:r>
          </a:p>
        </p:txBody>
      </p:sp>
      <p:sp>
        <p:nvSpPr>
          <p:cNvPr id="28676" name="Rectangle 4">
            <a:extLst>
              <a:ext uri="{FF2B5EF4-FFF2-40B4-BE49-F238E27FC236}">
                <a16:creationId xmlns:a16="http://schemas.microsoft.com/office/drawing/2014/main" id="{D0D0974E-FDBE-4D37-970C-B515E0851A9D}"/>
              </a:ext>
            </a:extLst>
          </p:cNvPr>
          <p:cNvSpPr>
            <a:spLocks noChangeArrowheads="1"/>
          </p:cNvSpPr>
          <p:nvPr/>
        </p:nvSpPr>
        <p:spPr bwMode="auto">
          <a:xfrm>
            <a:off x="738188" y="979488"/>
            <a:ext cx="79375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246188" indent="-1246188">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50000"/>
              </a:lnSpc>
            </a:pPr>
            <a:r>
              <a:rPr kumimoji="1" lang="zh-CN" altLang="en-US">
                <a:solidFill>
                  <a:srgbClr val="66FFFF"/>
                </a:solidFill>
                <a:latin typeface="Bookman Old Style" panose="02050604050505020204" pitchFamily="18" charset="0"/>
              </a:rPr>
              <a:t>简谐波   </a:t>
            </a:r>
            <a:r>
              <a:rPr kumimoji="1" lang="zh-CN" altLang="en-US">
                <a:latin typeface="Times New Roman" panose="02020603050405020304" pitchFamily="18" charset="0"/>
              </a:rPr>
              <a:t>介质传播的是谐振动，且波所到之处，介质中各质点作同频率的谐振动。</a:t>
            </a:r>
          </a:p>
        </p:txBody>
      </p:sp>
      <p:sp>
        <p:nvSpPr>
          <p:cNvPr id="28677" name="Rectangle 5">
            <a:extLst>
              <a:ext uri="{FF2B5EF4-FFF2-40B4-BE49-F238E27FC236}">
                <a16:creationId xmlns:a16="http://schemas.microsoft.com/office/drawing/2014/main" id="{2CBA4682-CDC8-4C9D-992E-18E68C9F1883}"/>
              </a:ext>
            </a:extLst>
          </p:cNvPr>
          <p:cNvSpPr>
            <a:spLocks noChangeArrowheads="1"/>
          </p:cNvSpPr>
          <p:nvPr/>
        </p:nvSpPr>
        <p:spPr bwMode="auto">
          <a:xfrm>
            <a:off x="722313" y="5157788"/>
            <a:ext cx="8005762"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nSpc>
                <a:spcPct val="150000"/>
              </a:lnSpc>
            </a:pPr>
            <a:r>
              <a:rPr kumimoji="1" lang="zh-CN" altLang="en-US">
                <a:latin typeface="楷体_GB2312" pitchFamily="49" charset="-122"/>
                <a:ea typeface="楷体_GB2312" pitchFamily="49" charset="-122"/>
              </a:rPr>
              <a:t>本节主要讨论在无吸收（即不吸收所传播的振动能量）、各向同性、均匀无限大媒质中传播的平面简谐波。</a:t>
            </a:r>
          </a:p>
        </p:txBody>
      </p:sp>
      <p:sp>
        <p:nvSpPr>
          <p:cNvPr id="28678" name="Rectangle 6">
            <a:extLst>
              <a:ext uri="{FF2B5EF4-FFF2-40B4-BE49-F238E27FC236}">
                <a16:creationId xmlns:a16="http://schemas.microsoft.com/office/drawing/2014/main" id="{828053F7-06E2-42BD-A98D-8D395CCE04E5}"/>
              </a:ext>
            </a:extLst>
          </p:cNvPr>
          <p:cNvSpPr>
            <a:spLocks noChangeArrowheads="1"/>
          </p:cNvSpPr>
          <p:nvPr/>
        </p:nvSpPr>
        <p:spPr bwMode="auto">
          <a:xfrm>
            <a:off x="395288" y="2362200"/>
            <a:ext cx="244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solidFill>
                  <a:srgbClr val="66FFFF"/>
                </a:solidFill>
                <a:latin typeface="宋体" panose="02010600030101010101" pitchFamily="2" charset="-122"/>
              </a:rPr>
              <a:t>平面简谐波</a:t>
            </a:r>
          </a:p>
        </p:txBody>
      </p:sp>
      <p:sp>
        <p:nvSpPr>
          <p:cNvPr id="28679" name="Rectangle 7">
            <a:extLst>
              <a:ext uri="{FF2B5EF4-FFF2-40B4-BE49-F238E27FC236}">
                <a16:creationId xmlns:a16="http://schemas.microsoft.com/office/drawing/2014/main" id="{06BC2CB7-6F2B-4E0E-8058-B36072BDA3CA}"/>
              </a:ext>
            </a:extLst>
          </p:cNvPr>
          <p:cNvSpPr>
            <a:spLocks noChangeArrowheads="1"/>
          </p:cNvSpPr>
          <p:nvPr/>
        </p:nvSpPr>
        <p:spPr bwMode="auto">
          <a:xfrm>
            <a:off x="5870575" y="4616450"/>
            <a:ext cx="23733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sz="2000">
                <a:solidFill>
                  <a:srgbClr val="66FFFF"/>
                </a:solidFill>
                <a:latin typeface="楷体_GB2312" pitchFamily="49" charset="-122"/>
                <a:ea typeface="楷体_GB2312" pitchFamily="49" charset="-122"/>
              </a:rPr>
              <a:t>平面简谐波</a:t>
            </a:r>
          </a:p>
        </p:txBody>
      </p:sp>
      <p:pic>
        <p:nvPicPr>
          <p:cNvPr id="28680" name="Picture 8" descr="平行四边形">
            <a:extLst>
              <a:ext uri="{FF2B5EF4-FFF2-40B4-BE49-F238E27FC236}">
                <a16:creationId xmlns:a16="http://schemas.microsoft.com/office/drawing/2014/main" id="{8709C131-D2BB-49CA-B6AA-06A94A178FE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34250" y="2165350"/>
            <a:ext cx="690563"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1" name="Picture 9" descr="平行四边形">
            <a:extLst>
              <a:ext uri="{FF2B5EF4-FFF2-40B4-BE49-F238E27FC236}">
                <a16:creationId xmlns:a16="http://schemas.microsoft.com/office/drawing/2014/main" id="{EB1ECCE4-DC96-40F9-976A-8FA4F3E68D0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99238" y="2162175"/>
            <a:ext cx="690562"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2" name="Picture 10" descr="平行四边形">
            <a:extLst>
              <a:ext uri="{FF2B5EF4-FFF2-40B4-BE49-F238E27FC236}">
                <a16:creationId xmlns:a16="http://schemas.microsoft.com/office/drawing/2014/main" id="{C6464849-614D-4118-9C6A-ACC8CCD29E3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51500" y="2282825"/>
            <a:ext cx="688975"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3" name="Picture 11" descr="平行四边形">
            <a:extLst>
              <a:ext uri="{FF2B5EF4-FFF2-40B4-BE49-F238E27FC236}">
                <a16:creationId xmlns:a16="http://schemas.microsoft.com/office/drawing/2014/main" id="{B42BB50E-8251-4430-89EF-05392C1D998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53363" y="2286000"/>
            <a:ext cx="688975"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4" name="Text Box 12">
            <a:extLst>
              <a:ext uri="{FF2B5EF4-FFF2-40B4-BE49-F238E27FC236}">
                <a16:creationId xmlns:a16="http://schemas.microsoft.com/office/drawing/2014/main" id="{B355640C-E56D-492A-A63B-AAE398DB18ED}"/>
              </a:ext>
            </a:extLst>
          </p:cNvPr>
          <p:cNvSpPr txBox="1">
            <a:spLocks noChangeArrowheads="1"/>
          </p:cNvSpPr>
          <p:nvPr/>
        </p:nvSpPr>
        <p:spPr bwMode="auto">
          <a:xfrm>
            <a:off x="684213" y="3068638"/>
            <a:ext cx="9445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solidFill>
                  <a:srgbClr val="FFFF00"/>
                </a:solidFill>
                <a:latin typeface="宋体" panose="02010600030101010101" pitchFamily="2" charset="-122"/>
              </a:rPr>
              <a:t>说明</a:t>
            </a:r>
          </a:p>
        </p:txBody>
      </p:sp>
      <p:pic>
        <p:nvPicPr>
          <p:cNvPr id="28685" name="Picture 13" descr="波前3">
            <a:extLst>
              <a:ext uri="{FF2B5EF4-FFF2-40B4-BE49-F238E27FC236}">
                <a16:creationId xmlns:a16="http://schemas.microsoft.com/office/drawing/2014/main" id="{825F4C78-9319-4243-A31E-F8D2410BDB70}"/>
              </a:ext>
            </a:extLst>
          </p:cNvPr>
          <p:cNvPicPr>
            <a:picLocks noChangeAspect="1" noChangeArrowheads="1"/>
          </p:cNvPicPr>
          <p:nvPr/>
        </p:nvPicPr>
        <p:blipFill>
          <a:blip r:embed="rId3">
            <a:clrChange>
              <a:clrFrom>
                <a:srgbClr val="336598"/>
              </a:clrFrom>
              <a:clrTo>
                <a:srgbClr val="336598">
                  <a:alpha val="0"/>
                </a:srgbClr>
              </a:clrTo>
            </a:clrChange>
            <a:extLst>
              <a:ext uri="{28A0092B-C50C-407E-A947-70E740481C1C}">
                <a14:useLocalDpi xmlns:a14="http://schemas.microsoft.com/office/drawing/2010/main" val="0"/>
              </a:ext>
            </a:extLst>
          </a:blip>
          <a:srcRect l="10051" t="5447" r="5450" b="10065"/>
          <a:stretch>
            <a:fillRect/>
          </a:stretch>
        </p:blipFill>
        <p:spPr bwMode="auto">
          <a:xfrm>
            <a:off x="5540375" y="1905000"/>
            <a:ext cx="3048000"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6" name="AutoShape 14">
            <a:extLst>
              <a:ext uri="{FF2B5EF4-FFF2-40B4-BE49-F238E27FC236}">
                <a16:creationId xmlns:a16="http://schemas.microsoft.com/office/drawing/2014/main" id="{A52709DB-C971-415B-99FF-EB28736F5374}"/>
              </a:ext>
            </a:extLst>
          </p:cNvPr>
          <p:cNvSpPr>
            <a:spLocks noChangeArrowheads="1"/>
          </p:cNvSpPr>
          <p:nvPr/>
        </p:nvSpPr>
        <p:spPr bwMode="auto">
          <a:xfrm>
            <a:off x="323850" y="3027363"/>
            <a:ext cx="360363"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687" name="Rectangle 15">
            <a:extLst>
              <a:ext uri="{FF2B5EF4-FFF2-40B4-BE49-F238E27FC236}">
                <a16:creationId xmlns:a16="http://schemas.microsoft.com/office/drawing/2014/main" id="{AE523270-751D-4BA2-B869-D7AE6082B9E8}"/>
              </a:ext>
            </a:extLst>
          </p:cNvPr>
          <p:cNvSpPr>
            <a:spLocks noChangeArrowheads="1"/>
          </p:cNvSpPr>
          <p:nvPr/>
        </p:nvSpPr>
        <p:spPr bwMode="auto">
          <a:xfrm>
            <a:off x="725488" y="3571875"/>
            <a:ext cx="4465637"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a:latin typeface="楷体_GB2312" pitchFamily="49" charset="-122"/>
                <a:ea typeface="楷体_GB2312" pitchFamily="49" charset="-122"/>
              </a:rPr>
              <a:t>简谐波是一种最简单、最基本的波，研究简谐波的波动规律是研究更复杂波的基础。</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675"/>
                                        </p:tgtEl>
                                        <p:attrNameLst>
                                          <p:attrName>style.visibility</p:attrName>
                                        </p:attrNameLst>
                                      </p:cBhvr>
                                      <p:to>
                                        <p:strVal val="visible"/>
                                      </p:to>
                                    </p:set>
                                    <p:animEffect transition="in" filter="wipe(left)">
                                      <p:cBhvr>
                                        <p:cTn id="7" dur="500"/>
                                        <p:tgtEl>
                                          <p:spTgt spid="286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676"/>
                                        </p:tgtEl>
                                        <p:attrNameLst>
                                          <p:attrName>style.visibility</p:attrName>
                                        </p:attrNameLst>
                                      </p:cBhvr>
                                      <p:to>
                                        <p:strVal val="visible"/>
                                      </p:to>
                                    </p:set>
                                    <p:animEffect transition="in" filter="wipe(left)">
                                      <p:cBhvr>
                                        <p:cTn id="12" dur="500"/>
                                        <p:tgtEl>
                                          <p:spTgt spid="286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678"/>
                                        </p:tgtEl>
                                        <p:attrNameLst>
                                          <p:attrName>style.visibility</p:attrName>
                                        </p:attrNameLst>
                                      </p:cBhvr>
                                      <p:to>
                                        <p:strVal val="visible"/>
                                      </p:to>
                                    </p:set>
                                    <p:animEffect transition="in" filter="wipe(left)">
                                      <p:cBhvr>
                                        <p:cTn id="17" dur="500"/>
                                        <p:tgtEl>
                                          <p:spTgt spid="2867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8685"/>
                                        </p:tgtEl>
                                        <p:attrNameLst>
                                          <p:attrName>style.visibility</p:attrName>
                                        </p:attrNameLst>
                                      </p:cBhvr>
                                      <p:to>
                                        <p:strVal val="visible"/>
                                      </p:to>
                                    </p:set>
                                    <p:animEffect transition="in" filter="wipe(left)">
                                      <p:cBhvr>
                                        <p:cTn id="22" dur="500"/>
                                        <p:tgtEl>
                                          <p:spTgt spid="2868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28682"/>
                                        </p:tgtEl>
                                        <p:attrNameLst>
                                          <p:attrName>style.visibility</p:attrName>
                                        </p:attrNameLst>
                                      </p:cBhvr>
                                      <p:to>
                                        <p:strVal val="visible"/>
                                      </p:to>
                                    </p:set>
                                    <p:animEffect transition="in" filter="wipe(up)">
                                      <p:cBhvr>
                                        <p:cTn id="27" dur="500"/>
                                        <p:tgtEl>
                                          <p:spTgt spid="2868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28681"/>
                                        </p:tgtEl>
                                        <p:attrNameLst>
                                          <p:attrName>style.visibility</p:attrName>
                                        </p:attrNameLst>
                                      </p:cBhvr>
                                      <p:to>
                                        <p:strVal val="visible"/>
                                      </p:to>
                                    </p:set>
                                    <p:animEffect transition="in" filter="wipe(up)">
                                      <p:cBhvr>
                                        <p:cTn id="32" dur="500"/>
                                        <p:tgtEl>
                                          <p:spTgt spid="2868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28680"/>
                                        </p:tgtEl>
                                        <p:attrNameLst>
                                          <p:attrName>style.visibility</p:attrName>
                                        </p:attrNameLst>
                                      </p:cBhvr>
                                      <p:to>
                                        <p:strVal val="visible"/>
                                      </p:to>
                                    </p:set>
                                    <p:animEffect transition="in" filter="wipe(up)">
                                      <p:cBhvr>
                                        <p:cTn id="37" dur="500"/>
                                        <p:tgtEl>
                                          <p:spTgt spid="2868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28683"/>
                                        </p:tgtEl>
                                        <p:attrNameLst>
                                          <p:attrName>style.visibility</p:attrName>
                                        </p:attrNameLst>
                                      </p:cBhvr>
                                      <p:to>
                                        <p:strVal val="visible"/>
                                      </p:to>
                                    </p:set>
                                    <p:animEffect transition="in" filter="wipe(up)">
                                      <p:cBhvr>
                                        <p:cTn id="42" dur="500"/>
                                        <p:tgtEl>
                                          <p:spTgt spid="2868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8679"/>
                                        </p:tgtEl>
                                        <p:attrNameLst>
                                          <p:attrName>style.visibility</p:attrName>
                                        </p:attrNameLst>
                                      </p:cBhvr>
                                      <p:to>
                                        <p:strVal val="visible"/>
                                      </p:to>
                                    </p:set>
                                    <p:animEffect transition="in" filter="wipe(left)">
                                      <p:cBhvr>
                                        <p:cTn id="47" dur="500"/>
                                        <p:tgtEl>
                                          <p:spTgt spid="2867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iterate type="lt">
                                    <p:tmPct val="100000"/>
                                  </p:iterate>
                                  <p:childTnLst>
                                    <p:set>
                                      <p:cBhvr>
                                        <p:cTn id="51" dur="1" fill="hold">
                                          <p:stCondLst>
                                            <p:cond delay="0"/>
                                          </p:stCondLst>
                                        </p:cTn>
                                        <p:tgtEl>
                                          <p:spTgt spid="28674">
                                            <p:txEl>
                                              <p:pRg st="0" end="0"/>
                                            </p:txEl>
                                          </p:spTgt>
                                        </p:tgtEl>
                                        <p:attrNameLst>
                                          <p:attrName>style.visibility</p:attrName>
                                        </p:attrNameLst>
                                      </p:cBhvr>
                                      <p:to>
                                        <p:strVal val="visible"/>
                                      </p:to>
                                    </p:set>
                                    <p:animEffect transition="in" filter="wipe(left)">
                                      <p:cBhvr>
                                        <p:cTn id="52" dur="75"/>
                                        <p:tgtEl>
                                          <p:spTgt spid="28674">
                                            <p:txEl>
                                              <p:pRg st="0" end="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3" presetClass="entr" presetSubtype="32" fill="hold" grpId="0" nodeType="clickEffect">
                                  <p:stCondLst>
                                    <p:cond delay="0"/>
                                  </p:stCondLst>
                                  <p:childTnLst>
                                    <p:set>
                                      <p:cBhvr>
                                        <p:cTn id="56" dur="1" fill="hold">
                                          <p:stCondLst>
                                            <p:cond delay="0"/>
                                          </p:stCondLst>
                                        </p:cTn>
                                        <p:tgtEl>
                                          <p:spTgt spid="28686"/>
                                        </p:tgtEl>
                                        <p:attrNameLst>
                                          <p:attrName>style.visibility</p:attrName>
                                        </p:attrNameLst>
                                      </p:cBhvr>
                                      <p:to>
                                        <p:strVal val="visible"/>
                                      </p:to>
                                    </p:set>
                                    <p:anim calcmode="lin" valueType="num">
                                      <p:cBhvr>
                                        <p:cTn id="57" dur="500" fill="hold"/>
                                        <p:tgtEl>
                                          <p:spTgt spid="28686"/>
                                        </p:tgtEl>
                                        <p:attrNameLst>
                                          <p:attrName>ppt_w</p:attrName>
                                        </p:attrNameLst>
                                      </p:cBhvr>
                                      <p:tavLst>
                                        <p:tav tm="0">
                                          <p:val>
                                            <p:strVal val="4*#ppt_w"/>
                                          </p:val>
                                        </p:tav>
                                        <p:tav tm="100000">
                                          <p:val>
                                            <p:strVal val="#ppt_w"/>
                                          </p:val>
                                        </p:tav>
                                      </p:tavLst>
                                    </p:anim>
                                    <p:anim calcmode="lin" valueType="num">
                                      <p:cBhvr>
                                        <p:cTn id="58" dur="500" fill="hold"/>
                                        <p:tgtEl>
                                          <p:spTgt spid="28686"/>
                                        </p:tgtEl>
                                        <p:attrNameLst>
                                          <p:attrName>ppt_h</p:attrName>
                                        </p:attrNameLst>
                                      </p:cBhvr>
                                      <p:tavLst>
                                        <p:tav tm="0">
                                          <p:val>
                                            <p:strVal val="4*#ppt_h"/>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28684"/>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8687"/>
                                        </p:tgtEl>
                                        <p:attrNameLst>
                                          <p:attrName>style.visibility</p:attrName>
                                        </p:attrNameLst>
                                      </p:cBhvr>
                                      <p:to>
                                        <p:strVal val="visible"/>
                                      </p:to>
                                    </p:set>
                                    <p:animEffect transition="in" filter="wipe(left)">
                                      <p:cBhvr>
                                        <p:cTn id="67" dur="500"/>
                                        <p:tgtEl>
                                          <p:spTgt spid="2868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8677"/>
                                        </p:tgtEl>
                                        <p:attrNameLst>
                                          <p:attrName>style.visibility</p:attrName>
                                        </p:attrNameLst>
                                      </p:cBhvr>
                                      <p:to>
                                        <p:strVal val="visible"/>
                                      </p:to>
                                    </p:set>
                                    <p:animEffect transition="in" filter="wipe(left)">
                                      <p:cBhvr>
                                        <p:cTn id="72" dur="500"/>
                                        <p:tgtEl>
                                          <p:spTgt spid="28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build="p" autoUpdateAnimBg="0"/>
      <p:bldP spid="28675" grpId="0" autoUpdateAnimBg="0"/>
      <p:bldP spid="28676" grpId="0" autoUpdateAnimBg="0"/>
      <p:bldP spid="28677" grpId="0" autoUpdateAnimBg="0"/>
      <p:bldP spid="28678" grpId="0" autoUpdateAnimBg="0"/>
      <p:bldP spid="28679" grpId="0" autoUpdateAnimBg="0"/>
      <p:bldP spid="28684" grpId="0" autoUpdateAnimBg="0"/>
      <p:bldP spid="28686" grpId="0" animBg="1"/>
      <p:bldP spid="28687"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C4310D-FCAD-43E6-90C9-EFC42C3B4266}"/>
              </a:ext>
            </a:extLst>
          </p:cNvPr>
          <p:cNvSpPr>
            <a:spLocks noChangeArrowheads="1"/>
          </p:cNvSpPr>
          <p:nvPr/>
        </p:nvSpPr>
        <p:spPr bwMode="auto">
          <a:xfrm>
            <a:off x="182563" y="339725"/>
            <a:ext cx="4537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spcBef>
                <a:spcPct val="30000"/>
              </a:spcBef>
            </a:pPr>
            <a:r>
              <a:rPr kumimoji="1" lang="zh-CN" altLang="en-US" sz="2800">
                <a:solidFill>
                  <a:srgbClr val="FFFF00"/>
                </a:solidFill>
                <a:latin typeface="宋体" panose="02010600030101010101" pitchFamily="2" charset="-122"/>
              </a:rPr>
              <a:t>一</a:t>
            </a:r>
            <a:r>
              <a:rPr kumimoji="1" lang="en-US" altLang="zh-CN" sz="2800">
                <a:solidFill>
                  <a:srgbClr val="FFFF00"/>
                </a:solidFill>
                <a:latin typeface="Times New Roman" panose="02020603050405020304" pitchFamily="18" charset="0"/>
              </a:rPr>
              <a:t>. </a:t>
            </a:r>
            <a:r>
              <a:rPr kumimoji="1" lang="zh-CN" altLang="en-US" sz="2800">
                <a:solidFill>
                  <a:srgbClr val="FFFF00"/>
                </a:solidFill>
                <a:latin typeface="宋体" panose="02010600030101010101" pitchFamily="2" charset="-122"/>
              </a:rPr>
              <a:t>平面简谐波的波函数</a:t>
            </a:r>
          </a:p>
        </p:txBody>
      </p:sp>
      <p:graphicFrame>
        <p:nvGraphicFramePr>
          <p:cNvPr id="29699" name="Object 3">
            <a:extLst>
              <a:ext uri="{FF2B5EF4-FFF2-40B4-BE49-F238E27FC236}">
                <a16:creationId xmlns:a16="http://schemas.microsoft.com/office/drawing/2014/main" id="{079C92FF-A5FD-4880-8D0E-5E88E9D9A654}"/>
              </a:ext>
            </a:extLst>
          </p:cNvPr>
          <p:cNvGraphicFramePr>
            <a:graphicFrameLocks/>
          </p:cNvGraphicFramePr>
          <p:nvPr/>
        </p:nvGraphicFramePr>
        <p:xfrm>
          <a:off x="2555875" y="1020763"/>
          <a:ext cx="1517650" cy="392112"/>
        </p:xfrm>
        <a:graphic>
          <a:graphicData uri="http://schemas.openxmlformats.org/presentationml/2006/ole">
            <mc:AlternateContent xmlns:mc="http://schemas.openxmlformats.org/markup-compatibility/2006">
              <mc:Choice xmlns:v="urn:schemas-microsoft-com:vml" Requires="v">
                <p:oleObj spid="_x0000_s12330" name="Equation" r:id="rId3" imgW="1422532" imgH="292188" progId="Equation.DSMT4">
                  <p:embed/>
                </p:oleObj>
              </mc:Choice>
              <mc:Fallback>
                <p:oleObj name="Equation" r:id="rId3" imgW="1422532" imgH="292188" progId="Equation.DSMT4">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1020763"/>
                        <a:ext cx="1517650" cy="39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0" name="Object 4">
            <a:extLst>
              <a:ext uri="{FF2B5EF4-FFF2-40B4-BE49-F238E27FC236}">
                <a16:creationId xmlns:a16="http://schemas.microsoft.com/office/drawing/2014/main" id="{036DDA3D-6992-44DE-8037-ADFE565BCFC7}"/>
              </a:ext>
            </a:extLst>
          </p:cNvPr>
          <p:cNvGraphicFramePr>
            <a:graphicFrameLocks noChangeAspect="1"/>
          </p:cNvGraphicFramePr>
          <p:nvPr/>
        </p:nvGraphicFramePr>
        <p:xfrm>
          <a:off x="1609725" y="2921000"/>
          <a:ext cx="2746375" cy="430213"/>
        </p:xfrm>
        <a:graphic>
          <a:graphicData uri="http://schemas.openxmlformats.org/presentationml/2006/ole">
            <mc:AlternateContent xmlns:mc="http://schemas.openxmlformats.org/markup-compatibility/2006">
              <mc:Choice xmlns:v="urn:schemas-microsoft-com:vml" Requires="v">
                <p:oleObj spid="_x0000_s12331" name="Equation" r:id="rId5" imgW="2647781" imgH="330025" progId="Equation.DSMT4">
                  <p:embed/>
                </p:oleObj>
              </mc:Choice>
              <mc:Fallback>
                <p:oleObj name="Equation" r:id="rId5" imgW="2647781" imgH="330025"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9725" y="2921000"/>
                        <a:ext cx="27463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1" name="Text Box 5">
            <a:extLst>
              <a:ext uri="{FF2B5EF4-FFF2-40B4-BE49-F238E27FC236}">
                <a16:creationId xmlns:a16="http://schemas.microsoft.com/office/drawing/2014/main" id="{E666C503-75CE-4AEA-84A1-D1760094EDB3}"/>
              </a:ext>
            </a:extLst>
          </p:cNvPr>
          <p:cNvSpPr txBox="1">
            <a:spLocks noChangeArrowheads="1"/>
          </p:cNvSpPr>
          <p:nvPr/>
        </p:nvSpPr>
        <p:spPr bwMode="auto">
          <a:xfrm>
            <a:off x="755650" y="981075"/>
            <a:ext cx="2303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spcBef>
                <a:spcPct val="50000"/>
              </a:spcBef>
            </a:pPr>
            <a:r>
              <a:rPr kumimoji="1" lang="zh-CN" altLang="en-US">
                <a:solidFill>
                  <a:srgbClr val="66FFFF"/>
                </a:solidFill>
                <a:latin typeface="宋体" panose="02010600030101010101" pitchFamily="2" charset="-122"/>
              </a:rPr>
              <a:t>一般波函数</a:t>
            </a:r>
          </a:p>
        </p:txBody>
      </p:sp>
      <p:sp>
        <p:nvSpPr>
          <p:cNvPr id="29702" name="Text Box 6">
            <a:extLst>
              <a:ext uri="{FF2B5EF4-FFF2-40B4-BE49-F238E27FC236}">
                <a16:creationId xmlns:a16="http://schemas.microsoft.com/office/drawing/2014/main" id="{F12E2200-DB0E-46C1-BC59-9F18C20E73C4}"/>
              </a:ext>
            </a:extLst>
          </p:cNvPr>
          <p:cNvSpPr txBox="1">
            <a:spLocks noChangeArrowheads="1"/>
          </p:cNvSpPr>
          <p:nvPr/>
        </p:nvSpPr>
        <p:spPr bwMode="auto">
          <a:xfrm>
            <a:off x="5919788" y="908050"/>
            <a:ext cx="403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spcBef>
                <a:spcPct val="50000"/>
              </a:spcBef>
            </a:pPr>
            <a:r>
              <a:rPr kumimoji="1" lang="en-US" altLang="zh-CN" i="1">
                <a:latin typeface="Times New Roman" panose="02020603050405020304" pitchFamily="18" charset="0"/>
              </a:rPr>
              <a:t>y</a:t>
            </a:r>
          </a:p>
        </p:txBody>
      </p:sp>
      <p:sp>
        <p:nvSpPr>
          <p:cNvPr id="29703" name="Line 7">
            <a:extLst>
              <a:ext uri="{FF2B5EF4-FFF2-40B4-BE49-F238E27FC236}">
                <a16:creationId xmlns:a16="http://schemas.microsoft.com/office/drawing/2014/main" id="{6563C1FD-B2F0-41CD-A409-06E644FB33E4}"/>
              </a:ext>
            </a:extLst>
          </p:cNvPr>
          <p:cNvSpPr>
            <a:spLocks noChangeShapeType="1"/>
          </p:cNvSpPr>
          <p:nvPr/>
        </p:nvSpPr>
        <p:spPr bwMode="auto">
          <a:xfrm>
            <a:off x="5761038" y="2132013"/>
            <a:ext cx="2720975" cy="0"/>
          </a:xfrm>
          <a:prstGeom prst="line">
            <a:avLst/>
          </a:prstGeom>
          <a:noFill/>
          <a:ln w="28575">
            <a:solidFill>
              <a:schemeClr val="bg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4" name="Line 8">
            <a:extLst>
              <a:ext uri="{FF2B5EF4-FFF2-40B4-BE49-F238E27FC236}">
                <a16:creationId xmlns:a16="http://schemas.microsoft.com/office/drawing/2014/main" id="{B63E8AD6-718E-4AE7-8397-80ADE7FD272C}"/>
              </a:ext>
            </a:extLst>
          </p:cNvPr>
          <p:cNvSpPr>
            <a:spLocks noChangeShapeType="1"/>
          </p:cNvSpPr>
          <p:nvPr/>
        </p:nvSpPr>
        <p:spPr bwMode="auto">
          <a:xfrm flipV="1">
            <a:off x="6073775" y="1444625"/>
            <a:ext cx="0" cy="1447800"/>
          </a:xfrm>
          <a:prstGeom prst="line">
            <a:avLst/>
          </a:prstGeom>
          <a:noFill/>
          <a:ln w="28575">
            <a:solidFill>
              <a:schemeClr val="bg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5" name="Line 9">
            <a:extLst>
              <a:ext uri="{FF2B5EF4-FFF2-40B4-BE49-F238E27FC236}">
                <a16:creationId xmlns:a16="http://schemas.microsoft.com/office/drawing/2014/main" id="{239AC196-0AB5-4679-BC61-ACB523C59285}"/>
              </a:ext>
            </a:extLst>
          </p:cNvPr>
          <p:cNvSpPr>
            <a:spLocks noChangeShapeType="1"/>
          </p:cNvSpPr>
          <p:nvPr/>
        </p:nvSpPr>
        <p:spPr bwMode="auto">
          <a:xfrm>
            <a:off x="7885113" y="2100263"/>
            <a:ext cx="25400" cy="392112"/>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6" name="Line 10">
            <a:extLst>
              <a:ext uri="{FF2B5EF4-FFF2-40B4-BE49-F238E27FC236}">
                <a16:creationId xmlns:a16="http://schemas.microsoft.com/office/drawing/2014/main" id="{234F6797-3E20-4201-974E-A43545E52C50}"/>
              </a:ext>
            </a:extLst>
          </p:cNvPr>
          <p:cNvSpPr>
            <a:spLocks noChangeShapeType="1"/>
          </p:cNvSpPr>
          <p:nvPr/>
        </p:nvSpPr>
        <p:spPr bwMode="auto">
          <a:xfrm>
            <a:off x="6089650" y="2282825"/>
            <a:ext cx="1793875" cy="0"/>
          </a:xfrm>
          <a:prstGeom prst="line">
            <a:avLst/>
          </a:prstGeom>
          <a:noFill/>
          <a:ln w="28575">
            <a:solidFill>
              <a:srgbClr val="FF99FF"/>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7" name="Line 11">
            <a:extLst>
              <a:ext uri="{FF2B5EF4-FFF2-40B4-BE49-F238E27FC236}">
                <a16:creationId xmlns:a16="http://schemas.microsoft.com/office/drawing/2014/main" id="{3C06135E-11A4-4E10-A85C-8A526F8E25B6}"/>
              </a:ext>
            </a:extLst>
          </p:cNvPr>
          <p:cNvSpPr>
            <a:spLocks noChangeShapeType="1"/>
          </p:cNvSpPr>
          <p:nvPr/>
        </p:nvSpPr>
        <p:spPr bwMode="auto">
          <a:xfrm>
            <a:off x="6777038" y="1597025"/>
            <a:ext cx="454025" cy="0"/>
          </a:xfrm>
          <a:prstGeom prst="line">
            <a:avLst/>
          </a:prstGeom>
          <a:noFill/>
          <a:ln w="28575">
            <a:solidFill>
              <a:srgbClr val="FF99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8" name="Text Box 12">
            <a:extLst>
              <a:ext uri="{FF2B5EF4-FFF2-40B4-BE49-F238E27FC236}">
                <a16:creationId xmlns:a16="http://schemas.microsoft.com/office/drawing/2014/main" id="{B788984C-5608-480B-92E8-E03FDE1CDA1E}"/>
              </a:ext>
            </a:extLst>
          </p:cNvPr>
          <p:cNvSpPr txBox="1">
            <a:spLocks noChangeArrowheads="1"/>
          </p:cNvSpPr>
          <p:nvPr/>
        </p:nvSpPr>
        <p:spPr bwMode="auto">
          <a:xfrm>
            <a:off x="8540750" y="1825625"/>
            <a:ext cx="352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spcBef>
                <a:spcPct val="50000"/>
              </a:spcBef>
            </a:pPr>
            <a:r>
              <a:rPr kumimoji="1" lang="en-US" altLang="zh-CN" i="1">
                <a:latin typeface="Times New Roman" panose="02020603050405020304" pitchFamily="18" charset="0"/>
              </a:rPr>
              <a:t>x</a:t>
            </a:r>
          </a:p>
        </p:txBody>
      </p:sp>
      <p:sp>
        <p:nvSpPr>
          <p:cNvPr id="29709" name="Text Box 13">
            <a:extLst>
              <a:ext uri="{FF2B5EF4-FFF2-40B4-BE49-F238E27FC236}">
                <a16:creationId xmlns:a16="http://schemas.microsoft.com/office/drawing/2014/main" id="{42304627-56CA-418E-9D1E-C7C3CA338275}"/>
              </a:ext>
            </a:extLst>
          </p:cNvPr>
          <p:cNvSpPr txBox="1">
            <a:spLocks noChangeArrowheads="1"/>
          </p:cNvSpPr>
          <p:nvPr/>
        </p:nvSpPr>
        <p:spPr bwMode="auto">
          <a:xfrm>
            <a:off x="6827838" y="2206625"/>
            <a:ext cx="352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spcBef>
                <a:spcPct val="50000"/>
              </a:spcBef>
            </a:pPr>
            <a:r>
              <a:rPr kumimoji="1" lang="en-US" altLang="zh-CN" i="1">
                <a:solidFill>
                  <a:srgbClr val="FFFF00"/>
                </a:solidFill>
                <a:latin typeface="Times New Roman" panose="02020603050405020304" pitchFamily="18" charset="0"/>
              </a:rPr>
              <a:t>x</a:t>
            </a:r>
          </a:p>
        </p:txBody>
      </p:sp>
      <p:sp>
        <p:nvSpPr>
          <p:cNvPr id="12302" name="Text Box 14">
            <a:extLst>
              <a:ext uri="{FF2B5EF4-FFF2-40B4-BE49-F238E27FC236}">
                <a16:creationId xmlns:a16="http://schemas.microsoft.com/office/drawing/2014/main" id="{C62F7535-D5C8-4AE5-8DD9-02EA92393916}"/>
              </a:ext>
            </a:extLst>
          </p:cNvPr>
          <p:cNvSpPr txBox="1">
            <a:spLocks noChangeArrowheads="1"/>
          </p:cNvSpPr>
          <p:nvPr/>
        </p:nvSpPr>
        <p:spPr bwMode="auto">
          <a:xfrm>
            <a:off x="7331075" y="1597025"/>
            <a:ext cx="301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spcBef>
                <a:spcPct val="50000"/>
              </a:spcBef>
            </a:pPr>
            <a:endParaRPr kumimoji="1" lang="zh-CN" altLang="zh-CN">
              <a:solidFill>
                <a:srgbClr val="FFFF00"/>
              </a:solidFill>
              <a:latin typeface="宋体" panose="02010600030101010101" pitchFamily="2" charset="-122"/>
            </a:endParaRPr>
          </a:p>
        </p:txBody>
      </p:sp>
      <p:graphicFrame>
        <p:nvGraphicFramePr>
          <p:cNvPr id="29711" name="Object 15">
            <a:extLst>
              <a:ext uri="{FF2B5EF4-FFF2-40B4-BE49-F238E27FC236}">
                <a16:creationId xmlns:a16="http://schemas.microsoft.com/office/drawing/2014/main" id="{6F3FE3E3-45AF-4C75-AD2C-DF051E9F0E9F}"/>
              </a:ext>
            </a:extLst>
          </p:cNvPr>
          <p:cNvGraphicFramePr>
            <a:graphicFrameLocks noChangeAspect="1"/>
          </p:cNvGraphicFramePr>
          <p:nvPr/>
        </p:nvGraphicFramePr>
        <p:xfrm>
          <a:off x="7292975" y="1341438"/>
          <a:ext cx="231775" cy="457200"/>
        </p:xfrm>
        <a:graphic>
          <a:graphicData uri="http://schemas.openxmlformats.org/presentationml/2006/ole">
            <mc:AlternateContent xmlns:mc="http://schemas.openxmlformats.org/markup-compatibility/2006">
              <mc:Choice xmlns:v="urn:schemas-microsoft-com:vml" Requires="v">
                <p:oleObj spid="_x0000_s12332" name="Equation" r:id="rId7" imgW="25252" imgH="63588" progId="Equation.DSMT4">
                  <p:embed/>
                </p:oleObj>
              </mc:Choice>
              <mc:Fallback>
                <p:oleObj name="Equation" r:id="rId7" imgW="25252" imgH="63588" progId="Equation.DSMT4">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92975" y="1341438"/>
                        <a:ext cx="2317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2" name="Text Box 16">
            <a:extLst>
              <a:ext uri="{FF2B5EF4-FFF2-40B4-BE49-F238E27FC236}">
                <a16:creationId xmlns:a16="http://schemas.microsoft.com/office/drawing/2014/main" id="{3DBCC95E-B7A8-4310-8EAF-5FCB681900DB}"/>
              </a:ext>
            </a:extLst>
          </p:cNvPr>
          <p:cNvSpPr txBox="1">
            <a:spLocks noChangeArrowheads="1"/>
          </p:cNvSpPr>
          <p:nvPr/>
        </p:nvSpPr>
        <p:spPr bwMode="auto">
          <a:xfrm>
            <a:off x="7667625" y="1643063"/>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spcBef>
                <a:spcPct val="50000"/>
              </a:spcBef>
            </a:pPr>
            <a:r>
              <a:rPr kumimoji="1" lang="en-US" altLang="zh-CN" i="1">
                <a:solidFill>
                  <a:srgbClr val="FFFF00"/>
                </a:solidFill>
                <a:latin typeface="宋体" panose="02010600030101010101" pitchFamily="2" charset="-122"/>
              </a:rPr>
              <a:t>P</a:t>
            </a:r>
          </a:p>
        </p:txBody>
      </p:sp>
      <p:sp>
        <p:nvSpPr>
          <p:cNvPr id="29713" name="Text Box 17">
            <a:extLst>
              <a:ext uri="{FF2B5EF4-FFF2-40B4-BE49-F238E27FC236}">
                <a16:creationId xmlns:a16="http://schemas.microsoft.com/office/drawing/2014/main" id="{AF6D406C-CBFE-4440-8988-634DA06CEA84}"/>
              </a:ext>
            </a:extLst>
          </p:cNvPr>
          <p:cNvSpPr txBox="1">
            <a:spLocks noChangeArrowheads="1"/>
          </p:cNvSpPr>
          <p:nvPr/>
        </p:nvSpPr>
        <p:spPr bwMode="auto">
          <a:xfrm>
            <a:off x="5746750" y="2051050"/>
            <a:ext cx="409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spcBef>
                <a:spcPct val="50000"/>
              </a:spcBef>
            </a:pPr>
            <a:r>
              <a:rPr kumimoji="1" lang="en-US" altLang="zh-CN" i="1">
                <a:latin typeface="宋体" panose="02010600030101010101" pitchFamily="2" charset="-122"/>
              </a:rPr>
              <a:t>O</a:t>
            </a:r>
          </a:p>
        </p:txBody>
      </p:sp>
      <p:sp>
        <p:nvSpPr>
          <p:cNvPr id="29714" name="Rectangle 18">
            <a:extLst>
              <a:ext uri="{FF2B5EF4-FFF2-40B4-BE49-F238E27FC236}">
                <a16:creationId xmlns:a16="http://schemas.microsoft.com/office/drawing/2014/main" id="{14A10F48-1D2F-48A2-9CA9-31CF5EDF0393}"/>
              </a:ext>
            </a:extLst>
          </p:cNvPr>
          <p:cNvSpPr>
            <a:spLocks noChangeArrowheads="1"/>
          </p:cNvSpPr>
          <p:nvPr/>
        </p:nvSpPr>
        <p:spPr bwMode="auto">
          <a:xfrm>
            <a:off x="755650" y="2251075"/>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a:r>
              <a:rPr kumimoji="1" lang="zh-CN" altLang="en-US">
                <a:solidFill>
                  <a:srgbClr val="FFFF66"/>
                </a:solidFill>
                <a:latin typeface="宋体" panose="02010600030101010101" pitchFamily="2" charset="-122"/>
              </a:rPr>
              <a:t>简谐振动</a:t>
            </a:r>
          </a:p>
        </p:txBody>
      </p:sp>
      <p:sp>
        <p:nvSpPr>
          <p:cNvPr id="29715" name="Text Box 19" descr="绿色大理石">
            <a:extLst>
              <a:ext uri="{FF2B5EF4-FFF2-40B4-BE49-F238E27FC236}">
                <a16:creationId xmlns:a16="http://schemas.microsoft.com/office/drawing/2014/main" id="{B5B4B9D2-35BA-480B-9CE5-170D9F8396E9}"/>
              </a:ext>
            </a:extLst>
          </p:cNvPr>
          <p:cNvSpPr txBox="1">
            <a:spLocks noChangeArrowheads="1"/>
          </p:cNvSpPr>
          <p:nvPr/>
        </p:nvSpPr>
        <p:spPr bwMode="auto">
          <a:xfrm>
            <a:off x="755650" y="3429000"/>
            <a:ext cx="8064500" cy="639763"/>
          </a:xfrm>
          <a:prstGeom prst="rect">
            <a:avLst/>
          </a:prstGeom>
          <a:noFill/>
          <a:ln>
            <a:noFill/>
          </a:ln>
          <a:effectLst/>
          <a:extLst>
            <a:ext uri="{909E8E84-426E-40DD-AFC4-6F175D3DCCD1}">
              <a14:hiddenFill xmlns:a14="http://schemas.microsoft.com/office/drawing/2010/main">
                <a:blipFill dpi="0" rotWithShape="0">
                  <a:blip r:embed="rId9"/>
                  <a:srcRect/>
                  <a:tile tx="0" ty="0" sx="100000" sy="100000" flip="none" algn="tl"/>
                </a:blip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nSpc>
                <a:spcPct val="150000"/>
              </a:lnSpc>
              <a:spcBef>
                <a:spcPct val="50000"/>
              </a:spcBef>
            </a:pPr>
            <a:r>
              <a:rPr kumimoji="1" lang="zh-CN" altLang="en-US">
                <a:latin typeface="宋体" panose="02010600030101010101" pitchFamily="2" charset="-122"/>
              </a:rPr>
              <a:t>从时间看</a:t>
            </a:r>
            <a:r>
              <a:rPr kumimoji="1" lang="en-US" altLang="zh-CN">
                <a:latin typeface="宋体" panose="02010600030101010101" pitchFamily="2" charset="-122"/>
              </a:rPr>
              <a:t>, </a:t>
            </a:r>
            <a:r>
              <a:rPr kumimoji="1" lang="en-US" altLang="zh-CN" i="1">
                <a:solidFill>
                  <a:srgbClr val="00FFFF"/>
                </a:solidFill>
                <a:latin typeface="Times New Roman" panose="02020603050405020304" pitchFamily="18" charset="0"/>
              </a:rPr>
              <a:t>P</a:t>
            </a:r>
            <a:r>
              <a:rPr kumimoji="1" lang="en-US" altLang="zh-CN" i="1">
                <a:latin typeface="Times New Roman" panose="02020603050405020304" pitchFamily="18" charset="0"/>
              </a:rPr>
              <a:t>  </a:t>
            </a:r>
            <a:r>
              <a:rPr kumimoji="1" lang="zh-CN" altLang="en-US">
                <a:latin typeface="宋体" panose="02010600030101010101" pitchFamily="2" charset="-122"/>
              </a:rPr>
              <a:t>点</a:t>
            </a:r>
            <a:r>
              <a:rPr kumimoji="1" lang="zh-CN" altLang="en-US">
                <a:solidFill>
                  <a:srgbClr val="00FFFF"/>
                </a:solidFill>
                <a:latin typeface="Times New Roman" panose="02020603050405020304" pitchFamily="18" charset="0"/>
              </a:rPr>
              <a:t> </a:t>
            </a:r>
            <a:r>
              <a:rPr kumimoji="1" lang="en-US" altLang="zh-CN" i="1">
                <a:solidFill>
                  <a:srgbClr val="00FFFF"/>
                </a:solidFill>
                <a:latin typeface="Times New Roman" panose="02020603050405020304" pitchFamily="18" charset="0"/>
              </a:rPr>
              <a:t>t  </a:t>
            </a:r>
            <a:r>
              <a:rPr kumimoji="1" lang="zh-CN" altLang="en-US">
                <a:latin typeface="宋体" panose="02010600030101010101" pitchFamily="2" charset="-122"/>
              </a:rPr>
              <a:t>时刻的位移是</a:t>
            </a:r>
            <a:r>
              <a:rPr kumimoji="1" lang="en-US" altLang="zh-CN" i="1">
                <a:solidFill>
                  <a:srgbClr val="00FFFF"/>
                </a:solidFill>
                <a:latin typeface="Times New Roman" panose="02020603050405020304" pitchFamily="18" charset="0"/>
              </a:rPr>
              <a:t>O </a:t>
            </a:r>
            <a:r>
              <a:rPr kumimoji="1" lang="zh-CN" altLang="en-US">
                <a:latin typeface="宋体" panose="02010600030101010101" pitchFamily="2" charset="-122"/>
              </a:rPr>
              <a:t>点</a:t>
            </a:r>
          </a:p>
        </p:txBody>
      </p:sp>
      <p:graphicFrame>
        <p:nvGraphicFramePr>
          <p:cNvPr id="29716" name="Object 20">
            <a:extLst>
              <a:ext uri="{FF2B5EF4-FFF2-40B4-BE49-F238E27FC236}">
                <a16:creationId xmlns:a16="http://schemas.microsoft.com/office/drawing/2014/main" id="{8558C866-6299-4BCD-85AD-062AE102BD48}"/>
              </a:ext>
            </a:extLst>
          </p:cNvPr>
          <p:cNvGraphicFramePr>
            <a:graphicFrameLocks noChangeAspect="1"/>
          </p:cNvGraphicFramePr>
          <p:nvPr/>
        </p:nvGraphicFramePr>
        <p:xfrm>
          <a:off x="5872163" y="3392488"/>
          <a:ext cx="1076325" cy="828675"/>
        </p:xfrm>
        <a:graphic>
          <a:graphicData uri="http://schemas.openxmlformats.org/presentationml/2006/ole">
            <mc:AlternateContent xmlns:mc="http://schemas.openxmlformats.org/markup-compatibility/2006">
              <mc:Choice xmlns:v="urn:schemas-microsoft-com:vml" Requires="v">
                <p:oleObj spid="_x0000_s12333" name="Equation" r:id="rId10" imgW="577640" imgH="730469" progId="Equation.DSMT4">
                  <p:embed/>
                </p:oleObj>
              </mc:Choice>
              <mc:Fallback>
                <p:oleObj name="Equation" r:id="rId10" imgW="577640" imgH="730469" progId="Equation.DSMT4">
                  <p:embed/>
                  <p:pic>
                    <p:nvPicPr>
                      <p:cNvPr id="0" name="Object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72163" y="3392488"/>
                        <a:ext cx="1076325"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7" name="Rectangle 21">
            <a:extLst>
              <a:ext uri="{FF2B5EF4-FFF2-40B4-BE49-F238E27FC236}">
                <a16:creationId xmlns:a16="http://schemas.microsoft.com/office/drawing/2014/main" id="{BF974CC8-F2DE-43A9-9403-3689AC75710F}"/>
              </a:ext>
            </a:extLst>
          </p:cNvPr>
          <p:cNvSpPr>
            <a:spLocks noChangeArrowheads="1"/>
          </p:cNvSpPr>
          <p:nvPr/>
        </p:nvSpPr>
        <p:spPr bwMode="auto">
          <a:xfrm>
            <a:off x="534988" y="1557338"/>
            <a:ext cx="18716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r>
              <a:rPr kumimoji="1" lang="zh-CN" altLang="en-US">
                <a:solidFill>
                  <a:srgbClr val="66FFFF"/>
                </a:solidFill>
                <a:latin typeface="宋体" panose="02010600030101010101" pitchFamily="2" charset="-122"/>
              </a:rPr>
              <a:t>简谐振动</a:t>
            </a:r>
          </a:p>
        </p:txBody>
      </p:sp>
      <p:graphicFrame>
        <p:nvGraphicFramePr>
          <p:cNvPr id="29718" name="Object 22">
            <a:extLst>
              <a:ext uri="{FF2B5EF4-FFF2-40B4-BE49-F238E27FC236}">
                <a16:creationId xmlns:a16="http://schemas.microsoft.com/office/drawing/2014/main" id="{5666AF53-F741-4506-83B5-756D8BB8FF30}"/>
              </a:ext>
            </a:extLst>
          </p:cNvPr>
          <p:cNvGraphicFramePr>
            <a:graphicFrameLocks/>
          </p:cNvGraphicFramePr>
          <p:nvPr/>
        </p:nvGraphicFramePr>
        <p:xfrm>
          <a:off x="2514600" y="1597025"/>
          <a:ext cx="2489200" cy="392113"/>
        </p:xfrm>
        <a:graphic>
          <a:graphicData uri="http://schemas.openxmlformats.org/presentationml/2006/ole">
            <mc:AlternateContent xmlns:mc="http://schemas.openxmlformats.org/markup-compatibility/2006">
              <mc:Choice xmlns:v="urn:schemas-microsoft-com:vml" Requires="v">
                <p:oleObj spid="_x0000_s12334" name="Equation" r:id="rId12" imgW="2387370" imgH="292188" progId="Equation.DSMT4">
                  <p:embed/>
                </p:oleObj>
              </mc:Choice>
              <mc:Fallback>
                <p:oleObj name="Equation" r:id="rId12" imgW="2387370" imgH="292188" progId="Equation.DSMT4">
                  <p:embed/>
                  <p:pic>
                    <p:nvPicPr>
                      <p:cNvPr id="0" name="Object 2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14600" y="1597025"/>
                        <a:ext cx="2489200" cy="39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19" name="AutoShape 23">
            <a:extLst>
              <a:ext uri="{FF2B5EF4-FFF2-40B4-BE49-F238E27FC236}">
                <a16:creationId xmlns:a16="http://schemas.microsoft.com/office/drawing/2014/main" id="{FE1E0FA7-4FD6-4BBF-91BE-B95A5824BE92}"/>
              </a:ext>
            </a:extLst>
          </p:cNvPr>
          <p:cNvSpPr>
            <a:spLocks noChangeArrowheads="1"/>
          </p:cNvSpPr>
          <p:nvPr/>
        </p:nvSpPr>
        <p:spPr bwMode="auto">
          <a:xfrm>
            <a:off x="2155825" y="2349500"/>
            <a:ext cx="687388" cy="307975"/>
          </a:xfrm>
          <a:prstGeom prst="rightArrow">
            <a:avLst>
              <a:gd name="adj1" fmla="val 50000"/>
              <a:gd name="adj2" fmla="val 55799"/>
            </a:avLst>
          </a:prstGeom>
          <a:solidFill>
            <a:srgbClr val="FF99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20" name="Rectangle 24">
            <a:extLst>
              <a:ext uri="{FF2B5EF4-FFF2-40B4-BE49-F238E27FC236}">
                <a16:creationId xmlns:a16="http://schemas.microsoft.com/office/drawing/2014/main" id="{1AC98223-49B5-493F-A87F-0AC0AFA93977}"/>
              </a:ext>
            </a:extLst>
          </p:cNvPr>
          <p:cNvSpPr>
            <a:spLocks noChangeArrowheads="1"/>
          </p:cNvSpPr>
          <p:nvPr/>
        </p:nvSpPr>
        <p:spPr bwMode="auto">
          <a:xfrm>
            <a:off x="2781300" y="2276475"/>
            <a:ext cx="2930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zh-CN" altLang="en-US">
                <a:solidFill>
                  <a:srgbClr val="FFFF66"/>
                </a:solidFill>
                <a:latin typeface="宋体" panose="02010600030101010101" pitchFamily="2" charset="-122"/>
              </a:rPr>
              <a:t>平面简谐波的波函数</a:t>
            </a:r>
          </a:p>
        </p:txBody>
      </p:sp>
      <p:sp>
        <p:nvSpPr>
          <p:cNvPr id="29721" name="Rectangle 25">
            <a:extLst>
              <a:ext uri="{FF2B5EF4-FFF2-40B4-BE49-F238E27FC236}">
                <a16:creationId xmlns:a16="http://schemas.microsoft.com/office/drawing/2014/main" id="{4D5BA1BD-A69C-4FEE-BC85-94B005092744}"/>
              </a:ext>
            </a:extLst>
          </p:cNvPr>
          <p:cNvSpPr>
            <a:spLocks noChangeArrowheads="1"/>
          </p:cNvSpPr>
          <p:nvPr/>
        </p:nvSpPr>
        <p:spPr bwMode="auto">
          <a:xfrm>
            <a:off x="6750050" y="3573463"/>
            <a:ext cx="2214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a:spcBef>
                <a:spcPct val="50000"/>
              </a:spcBef>
            </a:pPr>
            <a:r>
              <a:rPr kumimoji="1" lang="zh-CN" altLang="en-US">
                <a:latin typeface="宋体" panose="02010600030101010101" pitchFamily="2" charset="-122"/>
              </a:rPr>
              <a:t>时刻的位移</a:t>
            </a:r>
            <a:r>
              <a:rPr kumimoji="1" lang="en-US" altLang="zh-CN">
                <a:latin typeface="宋体" panose="02010600030101010101" pitchFamily="2" charset="-122"/>
              </a:rPr>
              <a:t>;</a:t>
            </a:r>
          </a:p>
        </p:txBody>
      </p:sp>
      <p:graphicFrame>
        <p:nvGraphicFramePr>
          <p:cNvPr id="29722" name="Object 26">
            <a:extLst>
              <a:ext uri="{FF2B5EF4-FFF2-40B4-BE49-F238E27FC236}">
                <a16:creationId xmlns:a16="http://schemas.microsoft.com/office/drawing/2014/main" id="{7572FECA-BC19-4575-91AD-1FFD127D9DFC}"/>
              </a:ext>
            </a:extLst>
          </p:cNvPr>
          <p:cNvGraphicFramePr>
            <a:graphicFrameLocks/>
          </p:cNvGraphicFramePr>
          <p:nvPr/>
        </p:nvGraphicFramePr>
        <p:xfrm>
          <a:off x="2555875" y="4913313"/>
          <a:ext cx="4195763" cy="820737"/>
        </p:xfrm>
        <a:graphic>
          <a:graphicData uri="http://schemas.openxmlformats.org/presentationml/2006/ole">
            <mc:AlternateContent xmlns:mc="http://schemas.openxmlformats.org/markup-compatibility/2006">
              <mc:Choice xmlns:v="urn:schemas-microsoft-com:vml" Requires="v">
                <p:oleObj spid="_x0000_s12335" name="Equation" r:id="rId14" imgW="4121343" imgH="730469" progId="Equation.DSMT4">
                  <p:embed/>
                </p:oleObj>
              </mc:Choice>
              <mc:Fallback>
                <p:oleObj name="Equation" r:id="rId14" imgW="4121343" imgH="730469" progId="Equation.DSMT4">
                  <p:embed/>
                  <p:pic>
                    <p:nvPicPr>
                      <p:cNvPr id="0" name="Object 26"/>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55875" y="4913313"/>
                        <a:ext cx="4195763" cy="820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23" name="Rectangle 27">
            <a:extLst>
              <a:ext uri="{FF2B5EF4-FFF2-40B4-BE49-F238E27FC236}">
                <a16:creationId xmlns:a16="http://schemas.microsoft.com/office/drawing/2014/main" id="{55EBC468-96CF-4D55-8887-5363D85F7894}"/>
              </a:ext>
            </a:extLst>
          </p:cNvPr>
          <p:cNvSpPr>
            <a:spLocks noChangeArrowheads="1"/>
          </p:cNvSpPr>
          <p:nvPr/>
        </p:nvSpPr>
        <p:spPr bwMode="auto">
          <a:xfrm>
            <a:off x="755650" y="4192588"/>
            <a:ext cx="7902575" cy="639762"/>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nSpc>
                <a:spcPct val="150000"/>
              </a:lnSpc>
            </a:pPr>
            <a:r>
              <a:rPr kumimoji="1" lang="zh-CN" altLang="en-US">
                <a:latin typeface="宋体" panose="02010600030101010101" pitchFamily="2" charset="-122"/>
              </a:rPr>
              <a:t>从相位看，</a:t>
            </a:r>
            <a:r>
              <a:rPr kumimoji="1" lang="en-US" altLang="zh-CN" i="1">
                <a:solidFill>
                  <a:srgbClr val="00FFFF"/>
                </a:solidFill>
                <a:latin typeface="Times New Roman" panose="02020603050405020304" pitchFamily="18" charset="0"/>
              </a:rPr>
              <a:t>P </a:t>
            </a:r>
            <a:r>
              <a:rPr kumimoji="1" lang="en-US" altLang="zh-CN" i="1">
                <a:latin typeface="Times New Roman" panose="02020603050405020304" pitchFamily="18" charset="0"/>
              </a:rPr>
              <a:t> </a:t>
            </a:r>
            <a:r>
              <a:rPr kumimoji="1" lang="zh-CN" altLang="en-US">
                <a:latin typeface="宋体" panose="02010600030101010101" pitchFamily="2" charset="-122"/>
              </a:rPr>
              <a:t>点处质点振动相位较</a:t>
            </a:r>
            <a:r>
              <a:rPr kumimoji="1" lang="en-US" altLang="zh-CN" i="1">
                <a:solidFill>
                  <a:srgbClr val="00FFFF"/>
                </a:solidFill>
                <a:latin typeface="Times New Roman" panose="02020603050405020304" pitchFamily="18" charset="0"/>
              </a:rPr>
              <a:t>O</a:t>
            </a:r>
            <a:r>
              <a:rPr kumimoji="1" lang="en-US" altLang="zh-CN" i="1">
                <a:latin typeface="Times New Roman" panose="02020603050405020304" pitchFamily="18" charset="0"/>
              </a:rPr>
              <a:t> </a:t>
            </a:r>
            <a:r>
              <a:rPr kumimoji="1" lang="zh-CN" altLang="en-US">
                <a:latin typeface="宋体" panose="02010600030101010101" pitchFamily="2" charset="-122"/>
              </a:rPr>
              <a:t>点处质点相位落后</a:t>
            </a:r>
          </a:p>
        </p:txBody>
      </p:sp>
      <p:graphicFrame>
        <p:nvGraphicFramePr>
          <p:cNvPr id="29724" name="Object 28">
            <a:extLst>
              <a:ext uri="{FF2B5EF4-FFF2-40B4-BE49-F238E27FC236}">
                <a16:creationId xmlns:a16="http://schemas.microsoft.com/office/drawing/2014/main" id="{5F3DE85C-B970-43B9-BF04-457B491736C8}"/>
              </a:ext>
            </a:extLst>
          </p:cNvPr>
          <p:cNvGraphicFramePr>
            <a:graphicFrameLocks noChangeAspect="1"/>
          </p:cNvGraphicFramePr>
          <p:nvPr/>
        </p:nvGraphicFramePr>
        <p:xfrm>
          <a:off x="8243888" y="4149725"/>
          <a:ext cx="579437" cy="823913"/>
        </p:xfrm>
        <a:graphic>
          <a:graphicData uri="http://schemas.openxmlformats.org/presentationml/2006/ole">
            <mc:AlternateContent xmlns:mc="http://schemas.openxmlformats.org/markup-compatibility/2006">
              <mc:Choice xmlns:v="urn:schemas-microsoft-com:vml" Requires="v">
                <p:oleObj spid="_x0000_s12336" name="Equation" r:id="rId16" imgW="431915" imgH="730469" progId="Equation.DSMT4">
                  <p:embed/>
                </p:oleObj>
              </mc:Choice>
              <mc:Fallback>
                <p:oleObj name="Equation" r:id="rId16" imgW="431915" imgH="730469" progId="Equation.DSMT4">
                  <p:embed/>
                  <p:pic>
                    <p:nvPicPr>
                      <p:cNvPr id="0" name="Object 2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43888" y="4149725"/>
                        <a:ext cx="579437"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25" name="Text Box 29">
            <a:extLst>
              <a:ext uri="{FF2B5EF4-FFF2-40B4-BE49-F238E27FC236}">
                <a16:creationId xmlns:a16="http://schemas.microsoft.com/office/drawing/2014/main" id="{DDC6656F-29F7-45C1-B707-4026A7E5510A}"/>
              </a:ext>
            </a:extLst>
          </p:cNvPr>
          <p:cNvSpPr txBox="1">
            <a:spLocks noChangeArrowheads="1"/>
          </p:cNvSpPr>
          <p:nvPr/>
        </p:nvSpPr>
        <p:spPr bwMode="auto">
          <a:xfrm>
            <a:off x="7713663" y="1506538"/>
            <a:ext cx="28892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4800">
                <a:solidFill>
                  <a:srgbClr val="66FF33"/>
                </a:solidFill>
                <a:latin typeface="Times New Roman" panose="02020603050405020304" pitchFamily="18" charset="0"/>
                <a:ea typeface="仿宋_GB2312" pitchFamily="49" charset="-122"/>
                <a:sym typeface="Symbol" panose="05050102010706020507" pitchFamily="18" charset="2"/>
              </a:rPr>
              <a:t></a:t>
            </a:r>
          </a:p>
        </p:txBody>
      </p:sp>
      <p:sp>
        <p:nvSpPr>
          <p:cNvPr id="29726" name="Rectangle 30">
            <a:extLst>
              <a:ext uri="{FF2B5EF4-FFF2-40B4-BE49-F238E27FC236}">
                <a16:creationId xmlns:a16="http://schemas.microsoft.com/office/drawing/2014/main" id="{BFE74722-6BFC-44B7-A9A4-510712AB9BCC}"/>
              </a:ext>
            </a:extLst>
          </p:cNvPr>
          <p:cNvSpPr>
            <a:spLocks noChangeArrowheads="1"/>
          </p:cNvSpPr>
          <p:nvPr/>
        </p:nvSpPr>
        <p:spPr bwMode="auto">
          <a:xfrm>
            <a:off x="755650" y="2914650"/>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a:r>
              <a:rPr kumimoji="1" lang="zh-CN" altLang="en-US">
                <a:latin typeface="宋体" panose="02010600030101010101" pitchFamily="2" charset="-122"/>
              </a:rPr>
              <a:t>若</a:t>
            </a:r>
          </a:p>
        </p:txBody>
      </p:sp>
      <p:graphicFrame>
        <p:nvGraphicFramePr>
          <p:cNvPr id="29727" name="Object 31">
            <a:extLst>
              <a:ext uri="{FF2B5EF4-FFF2-40B4-BE49-F238E27FC236}">
                <a16:creationId xmlns:a16="http://schemas.microsoft.com/office/drawing/2014/main" id="{62166C0B-74D3-40A1-BE29-B7DF55DD255D}"/>
              </a:ext>
            </a:extLst>
          </p:cNvPr>
          <p:cNvGraphicFramePr>
            <a:graphicFrameLocks/>
          </p:cNvGraphicFramePr>
          <p:nvPr/>
        </p:nvGraphicFramePr>
        <p:xfrm>
          <a:off x="2747963" y="5738813"/>
          <a:ext cx="4056062" cy="820737"/>
        </p:xfrm>
        <a:graphic>
          <a:graphicData uri="http://schemas.openxmlformats.org/presentationml/2006/ole">
            <mc:AlternateContent xmlns:mc="http://schemas.openxmlformats.org/markup-compatibility/2006">
              <mc:Choice xmlns:v="urn:schemas-microsoft-com:vml" Requires="v">
                <p:oleObj spid="_x0000_s12337" name="Equation" r:id="rId18" imgW="3975092" imgH="730469" progId="Equation.DSMT4">
                  <p:embed/>
                </p:oleObj>
              </mc:Choice>
              <mc:Fallback>
                <p:oleObj name="Equation" r:id="rId18" imgW="3975092" imgH="730469" progId="Equation.DSMT4">
                  <p:embed/>
                  <p:pic>
                    <p:nvPicPr>
                      <p:cNvPr id="0" name="Object 31"/>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47963" y="5738813"/>
                        <a:ext cx="4056062" cy="820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28" name="Text Box 32" descr="绿色大理石">
            <a:extLst>
              <a:ext uri="{FF2B5EF4-FFF2-40B4-BE49-F238E27FC236}">
                <a16:creationId xmlns:a16="http://schemas.microsoft.com/office/drawing/2014/main" id="{6F27200F-4E30-42D1-9C52-4798750400B7}"/>
              </a:ext>
            </a:extLst>
          </p:cNvPr>
          <p:cNvSpPr txBox="1">
            <a:spLocks noChangeArrowheads="1"/>
          </p:cNvSpPr>
          <p:nvPr/>
        </p:nvSpPr>
        <p:spPr bwMode="auto">
          <a:xfrm>
            <a:off x="755650" y="5791200"/>
            <a:ext cx="2087563" cy="639763"/>
          </a:xfrm>
          <a:prstGeom prst="rect">
            <a:avLst/>
          </a:prstGeom>
          <a:noFill/>
          <a:ln>
            <a:noFill/>
          </a:ln>
          <a:effectLst/>
          <a:extLst>
            <a:ext uri="{909E8E84-426E-40DD-AFC4-6F175D3DCCD1}">
              <a14:hiddenFill xmlns:a14="http://schemas.microsoft.com/office/drawing/2010/main">
                <a:blipFill dpi="0" rotWithShape="0">
                  <a:blip r:embed="rId9"/>
                  <a:srcRect/>
                  <a:tile tx="0" ty="0" sx="100000" sy="100000" flip="none" algn="tl"/>
                </a:blip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nSpc>
                <a:spcPct val="150000"/>
              </a:lnSpc>
              <a:spcBef>
                <a:spcPct val="50000"/>
              </a:spcBef>
            </a:pPr>
            <a:r>
              <a:rPr kumimoji="1" lang="en-US" altLang="zh-CN" i="1">
                <a:latin typeface="宋体" panose="02010600030101010101" pitchFamily="2" charset="-122"/>
              </a:rPr>
              <a:t>P </a:t>
            </a:r>
            <a:r>
              <a:rPr kumimoji="1" lang="zh-CN" altLang="en-US">
                <a:latin typeface="宋体" panose="02010600030101010101" pitchFamily="2" charset="-122"/>
              </a:rPr>
              <a:t>为任意点</a:t>
            </a:r>
          </a:p>
        </p:txBody>
      </p:sp>
      <p:sp>
        <p:nvSpPr>
          <p:cNvPr id="29729" name="Rectangle 33">
            <a:extLst>
              <a:ext uri="{FF2B5EF4-FFF2-40B4-BE49-F238E27FC236}">
                <a16:creationId xmlns:a16="http://schemas.microsoft.com/office/drawing/2014/main" id="{77E8F593-0B25-483E-9C97-49BBAD9422B1}"/>
              </a:ext>
            </a:extLst>
          </p:cNvPr>
          <p:cNvSpPr>
            <a:spLocks noChangeArrowheads="1"/>
          </p:cNvSpPr>
          <p:nvPr/>
        </p:nvSpPr>
        <p:spPr bwMode="auto">
          <a:xfrm>
            <a:off x="6948488" y="5924550"/>
            <a:ext cx="1311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en-US" altLang="zh-CN">
                <a:solidFill>
                  <a:srgbClr val="00FFFF"/>
                </a:solidFill>
                <a:latin typeface="Times New Roman" panose="02020603050405020304" pitchFamily="18" charset="0"/>
                <a:ea typeface="楷体_GB2312" pitchFamily="49" charset="-122"/>
              </a:rPr>
              <a:t>(</a:t>
            </a:r>
            <a:r>
              <a:rPr kumimoji="1" lang="zh-CN" altLang="en-US">
                <a:solidFill>
                  <a:srgbClr val="00FFFF"/>
                </a:solidFill>
                <a:latin typeface="Times New Roman" panose="02020603050405020304" pitchFamily="18" charset="0"/>
                <a:ea typeface="楷体_GB2312" pitchFamily="49" charset="-122"/>
              </a:rPr>
              <a:t>波函数</a:t>
            </a:r>
            <a:r>
              <a:rPr kumimoji="1" lang="en-US" altLang="zh-CN">
                <a:solidFill>
                  <a:srgbClr val="00FFFF"/>
                </a:solidFill>
                <a:latin typeface="Times New Roman" panose="02020603050405020304" pitchFamily="18" charset="0"/>
                <a:ea typeface="楷体_GB2312" pitchFamily="49" charset="-122"/>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wipe(left)">
                                      <p:cBhvr>
                                        <p:cTn id="7" dur="500"/>
                                        <p:tgtEl>
                                          <p:spTgt spid="296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970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969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9717"/>
                                        </p:tgtEl>
                                        <p:attrNameLst>
                                          <p:attrName>style.visibility</p:attrName>
                                        </p:attrNameLst>
                                      </p:cBhvr>
                                      <p:to>
                                        <p:strVal val="visible"/>
                                      </p:to>
                                    </p:set>
                                    <p:animEffect transition="in" filter="wipe(left)">
                                      <p:cBhvr>
                                        <p:cTn id="20" dur="500"/>
                                        <p:tgtEl>
                                          <p:spTgt spid="2971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2971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9714"/>
                                        </p:tgtEl>
                                        <p:attrNameLst>
                                          <p:attrName>style.visibility</p:attrName>
                                        </p:attrNameLst>
                                      </p:cBhvr>
                                      <p:to>
                                        <p:strVal val="visible"/>
                                      </p:to>
                                    </p:set>
                                    <p:animEffect transition="in" filter="wipe(left)">
                                      <p:cBhvr>
                                        <p:cTn id="29" dur="500"/>
                                        <p:tgtEl>
                                          <p:spTgt spid="2971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9719"/>
                                        </p:tgtEl>
                                        <p:attrNameLst>
                                          <p:attrName>style.visibility</p:attrName>
                                        </p:attrNameLst>
                                      </p:cBhvr>
                                      <p:to>
                                        <p:strVal val="visible"/>
                                      </p:to>
                                    </p:set>
                                    <p:animEffect transition="in" filter="wipe(left)">
                                      <p:cBhvr>
                                        <p:cTn id="34" dur="500"/>
                                        <p:tgtEl>
                                          <p:spTgt spid="2971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9720"/>
                                        </p:tgtEl>
                                        <p:attrNameLst>
                                          <p:attrName>style.visibility</p:attrName>
                                        </p:attrNameLst>
                                      </p:cBhvr>
                                      <p:to>
                                        <p:strVal val="visible"/>
                                      </p:to>
                                    </p:set>
                                    <p:animEffect transition="in" filter="wipe(left)">
                                      <p:cBhvr>
                                        <p:cTn id="39" dur="500"/>
                                        <p:tgtEl>
                                          <p:spTgt spid="2972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29703"/>
                                        </p:tgtEl>
                                        <p:attrNameLst>
                                          <p:attrName>style.visibility</p:attrName>
                                        </p:attrNameLst>
                                      </p:cBhvr>
                                      <p:to>
                                        <p:strVal val="visible"/>
                                      </p:to>
                                    </p:set>
                                    <p:animEffect transition="in" filter="wipe(left)">
                                      <p:cBhvr>
                                        <p:cTn id="44" dur="500"/>
                                        <p:tgtEl>
                                          <p:spTgt spid="2970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708"/>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nodeType="clickEffect">
                                  <p:stCondLst>
                                    <p:cond delay="0"/>
                                  </p:stCondLst>
                                  <p:childTnLst>
                                    <p:set>
                                      <p:cBhvr>
                                        <p:cTn id="52" dur="1" fill="hold">
                                          <p:stCondLst>
                                            <p:cond delay="0"/>
                                          </p:stCondLst>
                                        </p:cTn>
                                        <p:tgtEl>
                                          <p:spTgt spid="29704"/>
                                        </p:tgtEl>
                                        <p:attrNameLst>
                                          <p:attrName>style.visibility</p:attrName>
                                        </p:attrNameLst>
                                      </p:cBhvr>
                                      <p:to>
                                        <p:strVal val="visible"/>
                                      </p:to>
                                    </p:set>
                                    <p:animEffect transition="in" filter="wipe(down)">
                                      <p:cBhvr>
                                        <p:cTn id="53" dur="500"/>
                                        <p:tgtEl>
                                          <p:spTgt spid="2970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9702"/>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9713"/>
                                        </p:tgtEl>
                                        <p:attrNameLst>
                                          <p:attrName>style.visibility</p:attrName>
                                        </p:attrNameLst>
                                      </p:cBhvr>
                                      <p:to>
                                        <p:strVal val="visible"/>
                                      </p:to>
                                    </p:set>
                                    <p:animEffect transition="in" filter="wipe(down)">
                                      <p:cBhvr>
                                        <p:cTn id="62" dur="500"/>
                                        <p:tgtEl>
                                          <p:spTgt spid="2971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29707"/>
                                        </p:tgtEl>
                                        <p:attrNameLst>
                                          <p:attrName>style.visibility</p:attrName>
                                        </p:attrNameLst>
                                      </p:cBhvr>
                                      <p:to>
                                        <p:strVal val="visible"/>
                                      </p:to>
                                    </p:set>
                                    <p:animEffect transition="in" filter="wipe(left)">
                                      <p:cBhvr>
                                        <p:cTn id="67" dur="500"/>
                                        <p:tgtEl>
                                          <p:spTgt spid="2970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nodeType="clickEffect">
                                  <p:stCondLst>
                                    <p:cond delay="0"/>
                                  </p:stCondLst>
                                  <p:childTnLst>
                                    <p:set>
                                      <p:cBhvr>
                                        <p:cTn id="71" dur="1" fill="hold">
                                          <p:stCondLst>
                                            <p:cond delay="0"/>
                                          </p:stCondLst>
                                        </p:cTn>
                                        <p:tgtEl>
                                          <p:spTgt spid="29711"/>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9726"/>
                                        </p:tgtEl>
                                        <p:attrNameLst>
                                          <p:attrName>style.visibility</p:attrName>
                                        </p:attrNameLst>
                                      </p:cBhvr>
                                      <p:to>
                                        <p:strVal val="visible"/>
                                      </p:to>
                                    </p:set>
                                    <p:animEffect transition="in" filter="wipe(left)">
                                      <p:cBhvr>
                                        <p:cTn id="76" dur="500"/>
                                        <p:tgtEl>
                                          <p:spTgt spid="29726"/>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499"/>
                                          </p:stCondLst>
                                        </p:cTn>
                                        <p:tgtEl>
                                          <p:spTgt spid="29700"/>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9712"/>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0"/>
                                          </p:stCondLst>
                                        </p:cTn>
                                        <p:tgtEl>
                                          <p:spTgt spid="29725">
                                            <p:txEl>
                                              <p:pRg st="0" end="0"/>
                                            </p:txEl>
                                          </p:spTgt>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1" fill="hold" nodeType="clickEffect">
                                  <p:stCondLst>
                                    <p:cond delay="0"/>
                                  </p:stCondLst>
                                  <p:childTnLst>
                                    <p:set>
                                      <p:cBhvr>
                                        <p:cTn id="92" dur="1" fill="hold">
                                          <p:stCondLst>
                                            <p:cond delay="0"/>
                                          </p:stCondLst>
                                        </p:cTn>
                                        <p:tgtEl>
                                          <p:spTgt spid="29705"/>
                                        </p:tgtEl>
                                        <p:attrNameLst>
                                          <p:attrName>style.visibility</p:attrName>
                                        </p:attrNameLst>
                                      </p:cBhvr>
                                      <p:to>
                                        <p:strVal val="visible"/>
                                      </p:to>
                                    </p:set>
                                    <p:animEffect transition="in" filter="wipe(up)">
                                      <p:cBhvr>
                                        <p:cTn id="93" dur="500"/>
                                        <p:tgtEl>
                                          <p:spTgt spid="29705"/>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55" presetClass="entr" presetSubtype="0" fill="hold" nodeType="clickEffect">
                                  <p:stCondLst>
                                    <p:cond delay="0"/>
                                  </p:stCondLst>
                                  <p:childTnLst>
                                    <p:set>
                                      <p:cBhvr>
                                        <p:cTn id="97" dur="1" fill="hold">
                                          <p:stCondLst>
                                            <p:cond delay="0"/>
                                          </p:stCondLst>
                                        </p:cTn>
                                        <p:tgtEl>
                                          <p:spTgt spid="29706"/>
                                        </p:tgtEl>
                                        <p:attrNameLst>
                                          <p:attrName>style.visibility</p:attrName>
                                        </p:attrNameLst>
                                      </p:cBhvr>
                                      <p:to>
                                        <p:strVal val="visible"/>
                                      </p:to>
                                    </p:set>
                                    <p:anim calcmode="lin" valueType="num">
                                      <p:cBhvr>
                                        <p:cTn id="98" dur="1000" fill="hold"/>
                                        <p:tgtEl>
                                          <p:spTgt spid="29706"/>
                                        </p:tgtEl>
                                        <p:attrNameLst>
                                          <p:attrName>ppt_w</p:attrName>
                                        </p:attrNameLst>
                                      </p:cBhvr>
                                      <p:tavLst>
                                        <p:tav tm="0">
                                          <p:val>
                                            <p:strVal val="#ppt_w*0.70"/>
                                          </p:val>
                                        </p:tav>
                                        <p:tav tm="100000">
                                          <p:val>
                                            <p:strVal val="#ppt_w"/>
                                          </p:val>
                                        </p:tav>
                                      </p:tavLst>
                                    </p:anim>
                                    <p:anim calcmode="lin" valueType="num">
                                      <p:cBhvr>
                                        <p:cTn id="99" dur="1000" fill="hold"/>
                                        <p:tgtEl>
                                          <p:spTgt spid="29706"/>
                                        </p:tgtEl>
                                        <p:attrNameLst>
                                          <p:attrName>ppt_h</p:attrName>
                                        </p:attrNameLst>
                                      </p:cBhvr>
                                      <p:tavLst>
                                        <p:tav tm="0">
                                          <p:val>
                                            <p:strVal val="#ppt_h"/>
                                          </p:val>
                                        </p:tav>
                                        <p:tav tm="100000">
                                          <p:val>
                                            <p:strVal val="#ppt_h"/>
                                          </p:val>
                                        </p:tav>
                                      </p:tavLst>
                                    </p:anim>
                                    <p:animEffect transition="in" filter="fade">
                                      <p:cBhvr>
                                        <p:cTn id="100" dur="1000"/>
                                        <p:tgtEl>
                                          <p:spTgt spid="29706"/>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9709"/>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29715"/>
                                        </p:tgtEl>
                                        <p:attrNameLst>
                                          <p:attrName>style.visibility</p:attrName>
                                        </p:attrNameLst>
                                      </p:cBhvr>
                                      <p:to>
                                        <p:strVal val="visible"/>
                                      </p:to>
                                    </p:set>
                                    <p:animEffect transition="in" filter="wipe(left)">
                                      <p:cBhvr>
                                        <p:cTn id="109" dur="500"/>
                                        <p:tgtEl>
                                          <p:spTgt spid="29715"/>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1" presetClass="entr" presetSubtype="0" fill="hold" nodeType="clickEffect">
                                  <p:stCondLst>
                                    <p:cond delay="0"/>
                                  </p:stCondLst>
                                  <p:childTnLst>
                                    <p:set>
                                      <p:cBhvr>
                                        <p:cTn id="113" dur="1" fill="hold">
                                          <p:stCondLst>
                                            <p:cond delay="0"/>
                                          </p:stCondLst>
                                        </p:cTn>
                                        <p:tgtEl>
                                          <p:spTgt spid="29716"/>
                                        </p:tgtEl>
                                        <p:attrNameLst>
                                          <p:attrName>style.visibility</p:attrName>
                                        </p:attrNameLst>
                                      </p:cBhvr>
                                      <p:to>
                                        <p:strVal val="visible"/>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29721"/>
                                        </p:tgtEl>
                                        <p:attrNameLst>
                                          <p:attrName>style.visibility</p:attrName>
                                        </p:attrNameLst>
                                      </p:cBhvr>
                                      <p:to>
                                        <p:strVal val="visible"/>
                                      </p:to>
                                    </p:set>
                                    <p:animEffect transition="in" filter="wipe(left)">
                                      <p:cBhvr>
                                        <p:cTn id="118" dur="500"/>
                                        <p:tgtEl>
                                          <p:spTgt spid="29721"/>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29723"/>
                                        </p:tgtEl>
                                        <p:attrNameLst>
                                          <p:attrName>style.visibility</p:attrName>
                                        </p:attrNameLst>
                                      </p:cBhvr>
                                      <p:to>
                                        <p:strVal val="visible"/>
                                      </p:to>
                                    </p:set>
                                    <p:animEffect transition="in" filter="wipe(left)">
                                      <p:cBhvr>
                                        <p:cTn id="123" dur="500"/>
                                        <p:tgtEl>
                                          <p:spTgt spid="29723"/>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1" presetClass="entr" presetSubtype="0" fill="hold" nodeType="clickEffect">
                                  <p:stCondLst>
                                    <p:cond delay="0"/>
                                  </p:stCondLst>
                                  <p:childTnLst>
                                    <p:set>
                                      <p:cBhvr>
                                        <p:cTn id="127" dur="1" fill="hold">
                                          <p:stCondLst>
                                            <p:cond delay="0"/>
                                          </p:stCondLst>
                                        </p:cTn>
                                        <p:tgtEl>
                                          <p:spTgt spid="29724"/>
                                        </p:tgtEl>
                                        <p:attrNameLst>
                                          <p:attrName>style.visibility</p:attrName>
                                        </p:attrNameLst>
                                      </p:cBhvr>
                                      <p:to>
                                        <p:strVal val="visible"/>
                                      </p:to>
                                    </p:se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nodeType="clickEffect">
                                  <p:stCondLst>
                                    <p:cond delay="0"/>
                                  </p:stCondLst>
                                  <p:childTnLst>
                                    <p:set>
                                      <p:cBhvr>
                                        <p:cTn id="131" dur="1" fill="hold">
                                          <p:stCondLst>
                                            <p:cond delay="0"/>
                                          </p:stCondLst>
                                        </p:cTn>
                                        <p:tgtEl>
                                          <p:spTgt spid="29722"/>
                                        </p:tgtEl>
                                        <p:attrNameLst>
                                          <p:attrName>style.visibility</p:attrName>
                                        </p:attrNameLst>
                                      </p:cBhvr>
                                      <p:to>
                                        <p:strVal val="visible"/>
                                      </p:to>
                                    </p:set>
                                    <p:animEffect transition="in" filter="wipe(left)">
                                      <p:cBhvr>
                                        <p:cTn id="132" dur="500"/>
                                        <p:tgtEl>
                                          <p:spTgt spid="29722"/>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29728"/>
                                        </p:tgtEl>
                                        <p:attrNameLst>
                                          <p:attrName>style.visibility</p:attrName>
                                        </p:attrNameLst>
                                      </p:cBhvr>
                                      <p:to>
                                        <p:strVal val="visible"/>
                                      </p:to>
                                    </p:set>
                                    <p:animEffect transition="in" filter="wipe(left)">
                                      <p:cBhvr>
                                        <p:cTn id="137" dur="500"/>
                                        <p:tgtEl>
                                          <p:spTgt spid="29728"/>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nodeType="clickEffect">
                                  <p:stCondLst>
                                    <p:cond delay="0"/>
                                  </p:stCondLst>
                                  <p:childTnLst>
                                    <p:set>
                                      <p:cBhvr>
                                        <p:cTn id="141" dur="1" fill="hold">
                                          <p:stCondLst>
                                            <p:cond delay="0"/>
                                          </p:stCondLst>
                                        </p:cTn>
                                        <p:tgtEl>
                                          <p:spTgt spid="29727"/>
                                        </p:tgtEl>
                                        <p:attrNameLst>
                                          <p:attrName>style.visibility</p:attrName>
                                        </p:attrNameLst>
                                      </p:cBhvr>
                                      <p:to>
                                        <p:strVal val="visible"/>
                                      </p:to>
                                    </p:set>
                                    <p:animEffect transition="in" filter="wipe(left)">
                                      <p:cBhvr>
                                        <p:cTn id="142" dur="500"/>
                                        <p:tgtEl>
                                          <p:spTgt spid="29727"/>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29729"/>
                                        </p:tgtEl>
                                        <p:attrNameLst>
                                          <p:attrName>style.visibility</p:attrName>
                                        </p:attrNameLst>
                                      </p:cBhvr>
                                      <p:to>
                                        <p:strVal val="visible"/>
                                      </p:to>
                                    </p:set>
                                    <p:animEffect transition="in" filter="wipe(left)">
                                      <p:cBhvr>
                                        <p:cTn id="147" dur="500"/>
                                        <p:tgtEl>
                                          <p:spTgt spid="29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utoUpdateAnimBg="0"/>
      <p:bldP spid="29701" grpId="0" autoUpdateAnimBg="0"/>
      <p:bldP spid="29702" grpId="0"/>
      <p:bldP spid="29708" grpId="0"/>
      <p:bldP spid="29709" grpId="0"/>
      <p:bldP spid="29712" grpId="0"/>
      <p:bldP spid="29713" grpId="0"/>
      <p:bldP spid="29714" grpId="0"/>
      <p:bldP spid="29715" grpId="0"/>
      <p:bldP spid="29717" grpId="0"/>
      <p:bldP spid="29719" grpId="0" animBg="1"/>
      <p:bldP spid="29720" grpId="0"/>
      <p:bldP spid="29721" grpId="0"/>
      <p:bldP spid="29723" grpId="0"/>
      <p:bldP spid="29726" grpId="0"/>
      <p:bldP spid="29728" grpId="0"/>
      <p:bldP spid="29729" grpId="0"/>
    </p:bldLst>
  </p:timing>
</p:sld>
</file>

<file path=ppt/theme/theme1.xml><?xml version="1.0" encoding="utf-8"?>
<a:theme xmlns:a="http://schemas.openxmlformats.org/drawingml/2006/main" name="2_默认设计模板">
  <a:themeElements>
    <a:clrScheme name="2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chemeClr val="bg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chemeClr val="bg1"/>
            </a:solidFill>
            <a:effectLst/>
            <a:latin typeface="Arial" charset="0"/>
            <a:ea typeface="宋体" charset="-122"/>
          </a:defRPr>
        </a:defPPr>
      </a:lstStyle>
    </a:lnDef>
  </a:objectDefaults>
  <a:extraClrSchemeLst>
    <a:extraClrScheme>
      <a:clrScheme name="2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664</TotalTime>
  <Words>3079</Words>
  <PresentationFormat>全屏显示(4:3)</PresentationFormat>
  <Paragraphs>425</Paragraphs>
  <Slides>48</Slides>
  <Notes>2</Notes>
  <HiddenSlides>2</HiddenSlides>
  <MMClips>6</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48</vt:i4>
      </vt:variant>
    </vt:vector>
  </HeadingPairs>
  <TitlesOfParts>
    <vt:vector size="61" baseType="lpstr">
      <vt:lpstr>CMMI9</vt:lpstr>
      <vt:lpstr>CMR9</vt:lpstr>
      <vt:lpstr>CMSY9</vt:lpstr>
      <vt:lpstr>仿宋_GB2312</vt:lpstr>
      <vt:lpstr>黑体</vt:lpstr>
      <vt:lpstr>楷体_GB2312</vt:lpstr>
      <vt:lpstr>隶书</vt:lpstr>
      <vt:lpstr>宋体</vt:lpstr>
      <vt:lpstr>Arial</vt:lpstr>
      <vt:lpstr>Bookman Old Style</vt:lpstr>
      <vt:lpstr>Times New Roman</vt:lpstr>
      <vt:lpstr>2_默认设计模板</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2002-06-04T02:31:53Z</dcterms:created>
  <dcterms:modified xsi:type="dcterms:W3CDTF">2022-04-11T06:21:02Z</dcterms:modified>
</cp:coreProperties>
</file>